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6" r:id="rId2"/>
    <p:sldId id="2597" r:id="rId3"/>
    <p:sldId id="2598" r:id="rId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73" d="100"/>
          <a:sy n="73" d="100"/>
        </p:scale>
        <p:origin x="618" y="9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commentAuthors" Target="commentAuthors.xml"/><Relationship Id="rId8" Type="http://schemas.openxmlformats.org/officeDocument/2006/relationships/presProps" Target="presProps.xml"/><Relationship Id="rId9" Type="http://schemas.openxmlformats.org/officeDocument/2006/relationships/viewProps" Target="viewProps.xml"/></Relationships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.xlsx"/></Relationships>
</file>

<file path=ppt/charts/_rels/chart2.xml.rels><?xml version='1.0' encoding='UTF-8' standalone='yes'?>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r>
              <a:t>População por Municipio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Sheet1!$B$2:$B$646</c:f>
              <c:numCache>
                <c:formatCode>General</c:formatCode>
                <c:ptCount val="645"/>
                <c:pt idx="0">
                  <c:v>35068</c:v>
                </c:pt>
                <c:pt idx="1">
                  <c:v>3562</c:v>
                </c:pt>
                <c:pt idx="2">
                  <c:v>36305</c:v>
                </c:pt>
                <c:pt idx="3">
                  <c:v>37214</c:v>
                </c:pt>
                <c:pt idx="4">
                  <c:v>6025</c:v>
                </c:pt>
                <c:pt idx="5">
                  <c:v>4166</c:v>
                </c:pt>
                <c:pt idx="6">
                  <c:v>4160</c:v>
                </c:pt>
                <c:pt idx="7">
                  <c:v>16184</c:v>
                </c:pt>
                <c:pt idx="8">
                  <c:v>4099</c:v>
                </c:pt>
                <c:pt idx="9">
                  <c:v>18628</c:v>
                </c:pt>
                <c:pt idx="10">
                  <c:v>3222</c:v>
                </c:pt>
                <c:pt idx="11">
                  <c:v>239597</c:v>
                </c:pt>
                <c:pt idx="12">
                  <c:v>72195</c:v>
                </c:pt>
                <c:pt idx="13">
                  <c:v>40504</c:v>
                </c:pt>
                <c:pt idx="14">
                  <c:v>5969</c:v>
                </c:pt>
                <c:pt idx="15">
                  <c:v>4995</c:v>
                </c:pt>
                <c:pt idx="16">
                  <c:v>57157</c:v>
                </c:pt>
                <c:pt idx="17">
                  <c:v>25228</c:v>
                </c:pt>
                <c:pt idx="18">
                  <c:v>6724</c:v>
                </c:pt>
                <c:pt idx="19">
                  <c:v>4115</c:v>
                </c:pt>
                <c:pt idx="20">
                  <c:v>36157</c:v>
                </c:pt>
                <c:pt idx="21">
                  <c:v>4196</c:v>
                </c:pt>
                <c:pt idx="22">
                  <c:v>24374</c:v>
                </c:pt>
                <c:pt idx="23">
                  <c:v>5620</c:v>
                </c:pt>
                <c:pt idx="24">
                  <c:v>6357</c:v>
                </c:pt>
                <c:pt idx="25">
                  <c:v>2469</c:v>
                </c:pt>
                <c:pt idx="26">
                  <c:v>236072</c:v>
                </c:pt>
                <c:pt idx="27">
                  <c:v>134236</c:v>
                </c:pt>
                <c:pt idx="28">
                  <c:v>22364</c:v>
                </c:pt>
                <c:pt idx="29">
                  <c:v>197016</c:v>
                </c:pt>
                <c:pt idx="30">
                  <c:v>34146</c:v>
                </c:pt>
                <c:pt idx="31">
                  <c:v>1791</c:v>
                </c:pt>
                <c:pt idx="32">
                  <c:v>8560</c:v>
                </c:pt>
                <c:pt idx="33">
                  <c:v>3886</c:v>
                </c:pt>
                <c:pt idx="34">
                  <c:v>11129</c:v>
                </c:pt>
                <c:pt idx="35">
                  <c:v>9668</c:v>
                </c:pt>
                <c:pt idx="36">
                  <c:v>54408</c:v>
                </c:pt>
                <c:pt idx="37">
                  <c:v>89824</c:v>
                </c:pt>
                <c:pt idx="38">
                  <c:v>1822</c:v>
                </c:pt>
                <c:pt idx="39">
                  <c:v>104386</c:v>
                </c:pt>
                <c:pt idx="40">
                  <c:v>142761</c:v>
                </c:pt>
                <c:pt idx="41">
                  <c:v>15189</c:v>
                </c:pt>
                <c:pt idx="42">
                  <c:v>13649</c:v>
                </c:pt>
                <c:pt idx="43">
                  <c:v>90655</c:v>
                </c:pt>
                <c:pt idx="44">
                  <c:v>5403</c:v>
                </c:pt>
                <c:pt idx="45">
                  <c:v>17502</c:v>
                </c:pt>
                <c:pt idx="46">
                  <c:v>5735</c:v>
                </c:pt>
                <c:pt idx="47">
                  <c:v>10945</c:v>
                </c:pt>
                <c:pt idx="48">
                  <c:v>7402</c:v>
                </c:pt>
                <c:pt idx="49">
                  <c:v>35264</c:v>
                </c:pt>
                <c:pt idx="50">
                  <c:v>36126</c:v>
                </c:pt>
                <c:pt idx="51">
                  <c:v>5724</c:v>
                </c:pt>
                <c:pt idx="52">
                  <c:v>7659</c:v>
                </c:pt>
                <c:pt idx="53">
                  <c:v>122098</c:v>
                </c:pt>
                <c:pt idx="54">
                  <c:v>32812</c:v>
                </c:pt>
                <c:pt idx="55">
                  <c:v>274182</c:v>
                </c:pt>
                <c:pt idx="56">
                  <c:v>3469</c:v>
                </c:pt>
                <c:pt idx="57">
                  <c:v>20953</c:v>
                </c:pt>
                <c:pt idx="58">
                  <c:v>62508</c:v>
                </c:pt>
                <c:pt idx="59">
                  <c:v>376818</c:v>
                </c:pt>
                <c:pt idx="60">
                  <c:v>77496</c:v>
                </c:pt>
                <c:pt idx="61">
                  <c:v>2980</c:v>
                </c:pt>
                <c:pt idx="62">
                  <c:v>11148</c:v>
                </c:pt>
                <c:pt idx="63">
                  <c:v>63249</c:v>
                </c:pt>
                <c:pt idx="64">
                  <c:v>8034</c:v>
                </c:pt>
                <c:pt idx="65">
                  <c:v>123638</c:v>
                </c:pt>
                <c:pt idx="66">
                  <c:v>32598</c:v>
                </c:pt>
                <c:pt idx="67">
                  <c:v>14923</c:v>
                </c:pt>
                <c:pt idx="68">
                  <c:v>12329</c:v>
                </c:pt>
                <c:pt idx="69">
                  <c:v>11730</c:v>
                </c:pt>
                <c:pt idx="70">
                  <c:v>60997</c:v>
                </c:pt>
                <c:pt idx="71">
                  <c:v>25448</c:v>
                </c:pt>
                <c:pt idx="72">
                  <c:v>3954</c:v>
                </c:pt>
                <c:pt idx="73">
                  <c:v>4823</c:v>
                </c:pt>
                <c:pt idx="74">
                  <c:v>16046</c:v>
                </c:pt>
                <c:pt idx="75">
                  <c:v>2653</c:v>
                </c:pt>
                <c:pt idx="76">
                  <c:v>837</c:v>
                </c:pt>
                <c:pt idx="77">
                  <c:v>146497</c:v>
                </c:pt>
                <c:pt idx="78">
                  <c:v>168668</c:v>
                </c:pt>
                <c:pt idx="79">
                  <c:v>5686</c:v>
                </c:pt>
                <c:pt idx="80">
                  <c:v>2865</c:v>
                </c:pt>
                <c:pt idx="81">
                  <c:v>24939</c:v>
                </c:pt>
                <c:pt idx="82">
                  <c:v>24403</c:v>
                </c:pt>
                <c:pt idx="83">
                  <c:v>19878</c:v>
                </c:pt>
                <c:pt idx="84">
                  <c:v>17144</c:v>
                </c:pt>
                <c:pt idx="85">
                  <c:v>4481</c:v>
                </c:pt>
                <c:pt idx="86">
                  <c:v>9068</c:v>
                </c:pt>
                <c:pt idx="87">
                  <c:v>49707</c:v>
                </c:pt>
                <c:pt idx="88">
                  <c:v>4264</c:v>
                </c:pt>
                <c:pt idx="89">
                  <c:v>33327</c:v>
                </c:pt>
                <c:pt idx="90">
                  <c:v>18985</c:v>
                </c:pt>
                <c:pt idx="91">
                  <c:v>17767</c:v>
                </c:pt>
                <c:pt idx="92">
                  <c:v>4191</c:v>
                </c:pt>
                <c:pt idx="93">
                  <c:v>101470</c:v>
                </c:pt>
                <c:pt idx="94">
                  <c:v>5874</c:v>
                </c:pt>
                <c:pt idx="95">
                  <c:v>76801</c:v>
                </c:pt>
                <c:pt idx="96">
                  <c:v>28549</c:v>
                </c:pt>
                <c:pt idx="97">
                  <c:v>10542</c:v>
                </c:pt>
                <c:pt idx="98">
                  <c:v>26167</c:v>
                </c:pt>
                <c:pt idx="99">
                  <c:v>6024</c:v>
                </c:pt>
                <c:pt idx="100">
                  <c:v>1204073</c:v>
                </c:pt>
                <c:pt idx="101">
                  <c:v>84650</c:v>
                </c:pt>
                <c:pt idx="102">
                  <c:v>4965</c:v>
                </c:pt>
                <c:pt idx="103">
                  <c:v>52088</c:v>
                </c:pt>
                <c:pt idx="104">
                  <c:v>12540</c:v>
                </c:pt>
                <c:pt idx="105">
                  <c:v>5138</c:v>
                </c:pt>
                <c:pt idx="106">
                  <c:v>5216</c:v>
                </c:pt>
                <c:pt idx="107">
                  <c:v>20706</c:v>
                </c:pt>
                <c:pt idx="108">
                  <c:v>55768</c:v>
                </c:pt>
                <c:pt idx="109">
                  <c:v>47138</c:v>
                </c:pt>
                <c:pt idx="110">
                  <c:v>121532</c:v>
                </c:pt>
                <c:pt idx="111">
                  <c:v>400927</c:v>
                </c:pt>
                <c:pt idx="112">
                  <c:v>12326</c:v>
                </c:pt>
                <c:pt idx="113">
                  <c:v>30380</c:v>
                </c:pt>
                <c:pt idx="114">
                  <c:v>21006</c:v>
                </c:pt>
                <c:pt idx="115">
                  <c:v>121862</c:v>
                </c:pt>
                <c:pt idx="116">
                  <c:v>7804</c:v>
                </c:pt>
                <c:pt idx="117">
                  <c:v>94263</c:v>
                </c:pt>
                <c:pt idx="118">
                  <c:v>9237</c:v>
                </c:pt>
                <c:pt idx="119">
                  <c:v>19985</c:v>
                </c:pt>
                <c:pt idx="120">
                  <c:v>48949</c:v>
                </c:pt>
                <c:pt idx="121">
                  <c:v>18148</c:v>
                </c:pt>
                <c:pt idx="122">
                  <c:v>17190</c:v>
                </c:pt>
                <c:pt idx="123">
                  <c:v>12418</c:v>
                </c:pt>
                <c:pt idx="124">
                  <c:v>8617</c:v>
                </c:pt>
                <c:pt idx="125">
                  <c:v>18468</c:v>
                </c:pt>
                <c:pt idx="126">
                  <c:v>6210</c:v>
                </c:pt>
                <c:pt idx="127">
                  <c:v>28050</c:v>
                </c:pt>
                <c:pt idx="128">
                  <c:v>17896</c:v>
                </c:pt>
                <c:pt idx="129">
                  <c:v>24528</c:v>
                </c:pt>
                <c:pt idx="130">
                  <c:v>6058</c:v>
                </c:pt>
                <c:pt idx="131">
                  <c:v>4681</c:v>
                </c:pt>
                <c:pt idx="132">
                  <c:v>4055</c:v>
                </c:pt>
                <c:pt idx="133">
                  <c:v>7307</c:v>
                </c:pt>
                <c:pt idx="134">
                  <c:v>72252</c:v>
                </c:pt>
                <c:pt idx="135">
                  <c:v>249210</c:v>
                </c:pt>
                <c:pt idx="136">
                  <c:v>35292</c:v>
                </c:pt>
                <c:pt idx="137">
                  <c:v>8631</c:v>
                </c:pt>
                <c:pt idx="138">
                  <c:v>82238</c:v>
                </c:pt>
                <c:pt idx="139">
                  <c:v>2073</c:v>
                </c:pt>
                <c:pt idx="140">
                  <c:v>130705</c:v>
                </c:pt>
                <c:pt idx="141">
                  <c:v>21547</c:v>
                </c:pt>
                <c:pt idx="142">
                  <c:v>2523</c:v>
                </c:pt>
                <c:pt idx="143">
                  <c:v>31280</c:v>
                </c:pt>
                <c:pt idx="144">
                  <c:v>2793</c:v>
                </c:pt>
                <c:pt idx="145">
                  <c:v>33718</c:v>
                </c:pt>
                <c:pt idx="146">
                  <c:v>423884</c:v>
                </c:pt>
                <c:pt idx="147">
                  <c:v>1793</c:v>
                </c:pt>
                <c:pt idx="148">
                  <c:v>11146</c:v>
                </c:pt>
                <c:pt idx="149">
                  <c:v>8929</c:v>
                </c:pt>
                <c:pt idx="150">
                  <c:v>27315</c:v>
                </c:pt>
                <c:pt idx="151">
                  <c:v>2115</c:v>
                </c:pt>
                <c:pt idx="152">
                  <c:v>8873</c:v>
                </c:pt>
                <c:pt idx="153">
                  <c:v>46793</c:v>
                </c:pt>
                <c:pt idx="154">
                  <c:v>12445</c:v>
                </c:pt>
                <c:pt idx="155">
                  <c:v>9868</c:v>
                </c:pt>
                <c:pt idx="156">
                  <c:v>6102</c:v>
                </c:pt>
                <c:pt idx="157">
                  <c:v>15494</c:v>
                </c:pt>
                <c:pt idx="158">
                  <c:v>17772</c:v>
                </c:pt>
                <c:pt idx="159">
                  <c:v>3651</c:v>
                </c:pt>
                <c:pt idx="160">
                  <c:v>2452</c:v>
                </c:pt>
                <c:pt idx="161">
                  <c:v>273726</c:v>
                </c:pt>
                <c:pt idx="162">
                  <c:v>69385</c:v>
                </c:pt>
                <c:pt idx="163">
                  <c:v>3214</c:v>
                </c:pt>
                <c:pt idx="164">
                  <c:v>20773</c:v>
                </c:pt>
                <c:pt idx="165">
                  <c:v>44330</c:v>
                </c:pt>
                <c:pt idx="166">
                  <c:v>4829</c:v>
                </c:pt>
                <c:pt idx="167">
                  <c:v>11304</c:v>
                </c:pt>
                <c:pt idx="168">
                  <c:v>8419</c:v>
                </c:pt>
                <c:pt idx="169">
                  <c:v>2766</c:v>
                </c:pt>
                <c:pt idx="170">
                  <c:v>9371</c:v>
                </c:pt>
                <c:pt idx="171">
                  <c:v>16036</c:v>
                </c:pt>
                <c:pt idx="172">
                  <c:v>5783</c:v>
                </c:pt>
                <c:pt idx="173">
                  <c:v>69116</c:v>
                </c:pt>
                <c:pt idx="174">
                  <c:v>1716</c:v>
                </c:pt>
                <c:pt idx="175">
                  <c:v>194276</c:v>
                </c:pt>
                <c:pt idx="176">
                  <c:v>1464</c:v>
                </c:pt>
                <c:pt idx="177">
                  <c:v>2917</c:v>
                </c:pt>
                <c:pt idx="178">
                  <c:v>2676</c:v>
                </c:pt>
                <c:pt idx="179">
                  <c:v>14640</c:v>
                </c:pt>
                <c:pt idx="180">
                  <c:v>353187</c:v>
                </c:pt>
                <c:pt idx="181">
                  <c:v>175844</c:v>
                </c:pt>
                <c:pt idx="182">
                  <c:v>154489</c:v>
                </c:pt>
                <c:pt idx="183">
                  <c:v>2776</c:v>
                </c:pt>
                <c:pt idx="184">
                  <c:v>44390</c:v>
                </c:pt>
                <c:pt idx="185">
                  <c:v>4808</c:v>
                </c:pt>
                <c:pt idx="186">
                  <c:v>4789</c:v>
                </c:pt>
                <c:pt idx="187">
                  <c:v>10869</c:v>
                </c:pt>
                <c:pt idx="188">
                  <c:v>11409</c:v>
                </c:pt>
                <c:pt idx="189">
                  <c:v>4815</c:v>
                </c:pt>
                <c:pt idx="190">
                  <c:v>5765</c:v>
                </c:pt>
                <c:pt idx="191">
                  <c:v>12168</c:v>
                </c:pt>
                <c:pt idx="192">
                  <c:v>17157</c:v>
                </c:pt>
                <c:pt idx="193">
                  <c:v>21454</c:v>
                </c:pt>
                <c:pt idx="194">
                  <c:v>11188</c:v>
                </c:pt>
                <c:pt idx="195">
                  <c:v>2000</c:v>
                </c:pt>
                <c:pt idx="196">
                  <c:v>6664</c:v>
                </c:pt>
                <c:pt idx="197">
                  <c:v>32939</c:v>
                </c:pt>
                <c:pt idx="198">
                  <c:v>29798</c:v>
                </c:pt>
                <c:pt idx="199">
                  <c:v>121798</c:v>
                </c:pt>
                <c:pt idx="200">
                  <c:v>8323</c:v>
                </c:pt>
                <c:pt idx="201">
                  <c:v>18520</c:v>
                </c:pt>
                <c:pt idx="202">
                  <c:v>40105</c:v>
                </c:pt>
                <c:pt idx="203">
                  <c:v>320459</c:v>
                </c:pt>
                <c:pt idx="204">
                  <c:v>1379182</c:v>
                </c:pt>
                <c:pt idx="205">
                  <c:v>21220</c:v>
                </c:pt>
                <c:pt idx="206">
                  <c:v>7656</c:v>
                </c:pt>
                <c:pt idx="207">
                  <c:v>40790</c:v>
                </c:pt>
                <c:pt idx="208">
                  <c:v>5267</c:v>
                </c:pt>
                <c:pt idx="209">
                  <c:v>6548</c:v>
                </c:pt>
                <c:pt idx="210">
                  <c:v>9526</c:v>
                </c:pt>
                <c:pt idx="211">
                  <c:v>14930</c:v>
                </c:pt>
                <c:pt idx="212">
                  <c:v>230851</c:v>
                </c:pt>
                <c:pt idx="213">
                  <c:v>11710</c:v>
                </c:pt>
                <c:pt idx="214">
                  <c:v>6321</c:v>
                </c:pt>
                <c:pt idx="215">
                  <c:v>9240</c:v>
                </c:pt>
                <c:pt idx="216">
                  <c:v>35104</c:v>
                </c:pt>
                <c:pt idx="217">
                  <c:v>7753</c:v>
                </c:pt>
                <c:pt idx="218">
                  <c:v>12393</c:v>
                </c:pt>
                <c:pt idx="219">
                  <c:v>60033</c:v>
                </c:pt>
                <c:pt idx="220">
                  <c:v>78878</c:v>
                </c:pt>
                <c:pt idx="221">
                  <c:v>8243</c:v>
                </c:pt>
                <c:pt idx="222">
                  <c:v>8159</c:v>
                </c:pt>
                <c:pt idx="223">
                  <c:v>30432</c:v>
                </c:pt>
                <c:pt idx="224">
                  <c:v>9534</c:v>
                </c:pt>
                <c:pt idx="225">
                  <c:v>24674</c:v>
                </c:pt>
                <c:pt idx="226">
                  <c:v>30857</c:v>
                </c:pt>
                <c:pt idx="227">
                  <c:v>11166</c:v>
                </c:pt>
                <c:pt idx="228">
                  <c:v>26686</c:v>
                </c:pt>
                <c:pt idx="229">
                  <c:v>34970</c:v>
                </c:pt>
                <c:pt idx="230">
                  <c:v>251627</c:v>
                </c:pt>
                <c:pt idx="231">
                  <c:v>4885</c:v>
                </c:pt>
                <c:pt idx="232">
                  <c:v>3897</c:v>
                </c:pt>
                <c:pt idx="233">
                  <c:v>3991</c:v>
                </c:pt>
                <c:pt idx="234">
                  <c:v>14971</c:v>
                </c:pt>
                <c:pt idx="235">
                  <c:v>37133</c:v>
                </c:pt>
                <c:pt idx="236">
                  <c:v>7546</c:v>
                </c:pt>
                <c:pt idx="237">
                  <c:v>5392</c:v>
                </c:pt>
                <c:pt idx="238">
                  <c:v>4218</c:v>
                </c:pt>
                <c:pt idx="239">
                  <c:v>16409</c:v>
                </c:pt>
                <c:pt idx="240">
                  <c:v>24235</c:v>
                </c:pt>
                <c:pt idx="241">
                  <c:v>8294</c:v>
                </c:pt>
                <c:pt idx="242">
                  <c:v>7993</c:v>
                </c:pt>
                <c:pt idx="243">
                  <c:v>17556</c:v>
                </c:pt>
                <c:pt idx="244">
                  <c:v>15262</c:v>
                </c:pt>
                <c:pt idx="245">
                  <c:v>3835</c:v>
                </c:pt>
                <c:pt idx="246">
                  <c:v>101816</c:v>
                </c:pt>
                <c:pt idx="247">
                  <c:v>3328</c:v>
                </c:pt>
                <c:pt idx="248">
                  <c:v>175693</c:v>
                </c:pt>
                <c:pt idx="249">
                  <c:v>163901</c:v>
                </c:pt>
                <c:pt idx="250">
                  <c:v>94354</c:v>
                </c:pt>
                <c:pt idx="251">
                  <c:v>237700</c:v>
                </c:pt>
                <c:pt idx="252">
                  <c:v>74773</c:v>
                </c:pt>
                <c:pt idx="253">
                  <c:v>4241</c:v>
                </c:pt>
                <c:pt idx="254">
                  <c:v>15149</c:v>
                </c:pt>
                <c:pt idx="255">
                  <c:v>4906</c:v>
                </c:pt>
                <c:pt idx="256">
                  <c:v>13992</c:v>
                </c:pt>
                <c:pt idx="257">
                  <c:v>370821</c:v>
                </c:pt>
                <c:pt idx="258">
                  <c:v>50503</c:v>
                </c:pt>
                <c:pt idx="259">
                  <c:v>17436</c:v>
                </c:pt>
                <c:pt idx="260">
                  <c:v>120858</c:v>
                </c:pt>
                <c:pt idx="261">
                  <c:v>20697</c:v>
                </c:pt>
                <c:pt idx="262">
                  <c:v>27125</c:v>
                </c:pt>
                <c:pt idx="263">
                  <c:v>18157</c:v>
                </c:pt>
                <c:pt idx="264">
                  <c:v>6499</c:v>
                </c:pt>
                <c:pt idx="265">
                  <c:v>7841</c:v>
                </c:pt>
                <c:pt idx="266">
                  <c:v>173939</c:v>
                </c:pt>
                <c:pt idx="267">
                  <c:v>61252</c:v>
                </c:pt>
                <c:pt idx="268">
                  <c:v>41824</c:v>
                </c:pt>
                <c:pt idx="269">
                  <c:v>43120</c:v>
                </c:pt>
                <c:pt idx="270">
                  <c:v>6929</c:v>
                </c:pt>
                <c:pt idx="271">
                  <c:v>77263</c:v>
                </c:pt>
                <c:pt idx="272">
                  <c:v>233662</c:v>
                </c:pt>
                <c:pt idx="273">
                  <c:v>7067</c:v>
                </c:pt>
                <c:pt idx="274">
                  <c:v>17866</c:v>
                </c:pt>
                <c:pt idx="275">
                  <c:v>57488</c:v>
                </c:pt>
                <c:pt idx="276">
                  <c:v>49107</c:v>
                </c:pt>
                <c:pt idx="277">
                  <c:v>6602</c:v>
                </c:pt>
                <c:pt idx="278">
                  <c:v>124937</c:v>
                </c:pt>
                <c:pt idx="279">
                  <c:v>44380</c:v>
                </c:pt>
                <c:pt idx="280">
                  <c:v>30044</c:v>
                </c:pt>
                <c:pt idx="281">
                  <c:v>150252</c:v>
                </c:pt>
                <c:pt idx="282">
                  <c:v>3159</c:v>
                </c:pt>
                <c:pt idx="283">
                  <c:v>13220</c:v>
                </c:pt>
                <c:pt idx="284">
                  <c:v>37015</c:v>
                </c:pt>
                <c:pt idx="285">
                  <c:v>4523</c:v>
                </c:pt>
                <c:pt idx="286">
                  <c:v>3367</c:v>
                </c:pt>
                <c:pt idx="287">
                  <c:v>418962</c:v>
                </c:pt>
                <c:pt idx="288">
                  <c:v>20679</c:v>
                </c:pt>
                <c:pt idx="289">
                  <c:v>31444</c:v>
                </c:pt>
                <c:pt idx="290">
                  <c:v>18812</c:v>
                </c:pt>
                <c:pt idx="291">
                  <c:v>4776</c:v>
                </c:pt>
                <c:pt idx="292">
                  <c:v>4896</c:v>
                </c:pt>
                <c:pt idx="293">
                  <c:v>28516</c:v>
                </c:pt>
                <c:pt idx="294">
                  <c:v>7260</c:v>
                </c:pt>
                <c:pt idx="295">
                  <c:v>11980</c:v>
                </c:pt>
                <c:pt idx="296">
                  <c:v>103391</c:v>
                </c:pt>
                <c:pt idx="297">
                  <c:v>68432</c:v>
                </c:pt>
                <c:pt idx="298">
                  <c:v>306114</c:v>
                </c:pt>
                <c:pt idx="299">
                  <c:v>7980</c:v>
                </c:pt>
                <c:pt idx="300">
                  <c:v>78013</c:v>
                </c:pt>
                <c:pt idx="301">
                  <c:v>88706</c:v>
                </c:pt>
                <c:pt idx="302">
                  <c:v>2289</c:v>
                </c:pt>
                <c:pt idx="303">
                  <c:v>48885</c:v>
                </c:pt>
                <c:pt idx="304">
                  <c:v>2394</c:v>
                </c:pt>
                <c:pt idx="305">
                  <c:v>21747</c:v>
                </c:pt>
                <c:pt idx="306">
                  <c:v>5790</c:v>
                </c:pt>
                <c:pt idx="307">
                  <c:v>4584</c:v>
                </c:pt>
                <c:pt idx="308">
                  <c:v>2649</c:v>
                </c:pt>
                <c:pt idx="309">
                  <c:v>14947</c:v>
                </c:pt>
                <c:pt idx="310">
                  <c:v>17163</c:v>
                </c:pt>
                <c:pt idx="311">
                  <c:v>8120</c:v>
                </c:pt>
                <c:pt idx="312">
                  <c:v>3698</c:v>
                </c:pt>
                <c:pt idx="313">
                  <c:v>3119</c:v>
                </c:pt>
                <c:pt idx="314">
                  <c:v>47150</c:v>
                </c:pt>
                <c:pt idx="315">
                  <c:v>100179</c:v>
                </c:pt>
                <c:pt idx="316">
                  <c:v>9846</c:v>
                </c:pt>
                <c:pt idx="317">
                  <c:v>5853</c:v>
                </c:pt>
                <c:pt idx="318">
                  <c:v>14002</c:v>
                </c:pt>
                <c:pt idx="319">
                  <c:v>3031</c:v>
                </c:pt>
                <c:pt idx="320">
                  <c:v>2112</c:v>
                </c:pt>
                <c:pt idx="321">
                  <c:v>4084</c:v>
                </c:pt>
                <c:pt idx="322">
                  <c:v>26461</c:v>
                </c:pt>
                <c:pt idx="323">
                  <c:v>238882</c:v>
                </c:pt>
                <c:pt idx="324">
                  <c:v>83170</c:v>
                </c:pt>
                <c:pt idx="325">
                  <c:v>472912</c:v>
                </c:pt>
                <c:pt idx="326">
                  <c:v>5490</c:v>
                </c:pt>
                <c:pt idx="327">
                  <c:v>3836</c:v>
                </c:pt>
                <c:pt idx="328">
                  <c:v>1908</c:v>
                </c:pt>
                <c:pt idx="329">
                  <c:v>22226</c:v>
                </c:pt>
                <c:pt idx="330">
                  <c:v>12908</c:v>
                </c:pt>
                <c:pt idx="331">
                  <c:v>3086</c:v>
                </c:pt>
                <c:pt idx="332">
                  <c:v>19779</c:v>
                </c:pt>
                <c:pt idx="333">
                  <c:v>29564</c:v>
                </c:pt>
                <c:pt idx="334">
                  <c:v>18259</c:v>
                </c:pt>
                <c:pt idx="335">
                  <c:v>59824</c:v>
                </c:pt>
                <c:pt idx="336">
                  <c:v>4871</c:v>
                </c:pt>
                <c:pt idx="337">
                  <c:v>68885</c:v>
                </c:pt>
                <c:pt idx="338">
                  <c:v>151888</c:v>
                </c:pt>
                <c:pt idx="339">
                  <c:v>93189</c:v>
                </c:pt>
                <c:pt idx="340">
                  <c:v>445842</c:v>
                </c:pt>
                <c:pt idx="341">
                  <c:v>3493</c:v>
                </c:pt>
                <c:pt idx="342">
                  <c:v>56702</c:v>
                </c:pt>
                <c:pt idx="343">
                  <c:v>8038</c:v>
                </c:pt>
                <c:pt idx="344">
                  <c:v>50498</c:v>
                </c:pt>
                <c:pt idx="345">
                  <c:v>25087</c:v>
                </c:pt>
                <c:pt idx="346">
                  <c:v>19008</c:v>
                </c:pt>
                <c:pt idx="347">
                  <c:v>4166</c:v>
                </c:pt>
                <c:pt idx="348">
                  <c:v>59772</c:v>
                </c:pt>
                <c:pt idx="349">
                  <c:v>4653</c:v>
                </c:pt>
                <c:pt idx="350">
                  <c:v>2259</c:v>
                </c:pt>
                <c:pt idx="351">
                  <c:v>32968</c:v>
                </c:pt>
                <c:pt idx="352">
                  <c:v>13622</c:v>
                </c:pt>
                <c:pt idx="353">
                  <c:v>4758</c:v>
                </c:pt>
                <c:pt idx="354">
                  <c:v>4486</c:v>
                </c:pt>
                <c:pt idx="355">
                  <c:v>3141</c:v>
                </c:pt>
                <c:pt idx="356">
                  <c:v>4857</c:v>
                </c:pt>
                <c:pt idx="357">
                  <c:v>6661</c:v>
                </c:pt>
                <c:pt idx="358">
                  <c:v>18524</c:v>
                </c:pt>
                <c:pt idx="359">
                  <c:v>8930</c:v>
                </c:pt>
                <c:pt idx="360">
                  <c:v>11478</c:v>
                </c:pt>
                <c:pt idx="361">
                  <c:v>5213</c:v>
                </c:pt>
                <c:pt idx="362">
                  <c:v>6973</c:v>
                </c:pt>
                <c:pt idx="363">
                  <c:v>9755</c:v>
                </c:pt>
                <c:pt idx="364">
                  <c:v>1881</c:v>
                </c:pt>
                <c:pt idx="365">
                  <c:v>1267</c:v>
                </c:pt>
                <c:pt idx="366">
                  <c:v>11186</c:v>
                </c:pt>
                <c:pt idx="367">
                  <c:v>21500</c:v>
                </c:pt>
                <c:pt idx="368">
                  <c:v>2316</c:v>
                </c:pt>
                <c:pt idx="369">
                  <c:v>3969</c:v>
                </c:pt>
                <c:pt idx="370">
                  <c:v>4101</c:v>
                </c:pt>
                <c:pt idx="371">
                  <c:v>60174</c:v>
                </c:pt>
                <c:pt idx="372">
                  <c:v>5830</c:v>
                </c:pt>
                <c:pt idx="373">
                  <c:v>41052</c:v>
                </c:pt>
                <c:pt idx="374">
                  <c:v>7432</c:v>
                </c:pt>
                <c:pt idx="375">
                  <c:v>4289</c:v>
                </c:pt>
                <c:pt idx="376">
                  <c:v>54772</c:v>
                </c:pt>
                <c:pt idx="377">
                  <c:v>4381</c:v>
                </c:pt>
                <c:pt idx="378">
                  <c:v>6515</c:v>
                </c:pt>
                <c:pt idx="379">
                  <c:v>7066</c:v>
                </c:pt>
                <c:pt idx="380">
                  <c:v>44028</c:v>
                </c:pt>
                <c:pt idx="381">
                  <c:v>698418</c:v>
                </c:pt>
                <c:pt idx="382">
                  <c:v>2603</c:v>
                </c:pt>
                <c:pt idx="383">
                  <c:v>32879</c:v>
                </c:pt>
                <c:pt idx="384">
                  <c:v>113542</c:v>
                </c:pt>
                <c:pt idx="385">
                  <c:v>8562</c:v>
                </c:pt>
                <c:pt idx="386">
                  <c:v>10361</c:v>
                </c:pt>
                <c:pt idx="387">
                  <c:v>14197</c:v>
                </c:pt>
                <c:pt idx="388">
                  <c:v>12957</c:v>
                </c:pt>
                <c:pt idx="389">
                  <c:v>13275</c:v>
                </c:pt>
                <c:pt idx="390">
                  <c:v>9283</c:v>
                </c:pt>
                <c:pt idx="391">
                  <c:v>22221</c:v>
                </c:pt>
                <c:pt idx="392">
                  <c:v>15777</c:v>
                </c:pt>
                <c:pt idx="393">
                  <c:v>45703</c:v>
                </c:pt>
                <c:pt idx="394">
                  <c:v>18222</c:v>
                </c:pt>
                <c:pt idx="395">
                  <c:v>20197</c:v>
                </c:pt>
                <c:pt idx="396">
                  <c:v>4078</c:v>
                </c:pt>
                <c:pt idx="397">
                  <c:v>10964</c:v>
                </c:pt>
                <c:pt idx="398">
                  <c:v>6454</c:v>
                </c:pt>
                <c:pt idx="399">
                  <c:v>6435</c:v>
                </c:pt>
                <c:pt idx="400">
                  <c:v>19648</c:v>
                </c:pt>
                <c:pt idx="401">
                  <c:v>2161</c:v>
                </c:pt>
                <c:pt idx="402">
                  <c:v>14670</c:v>
                </c:pt>
                <c:pt idx="403">
                  <c:v>7366</c:v>
                </c:pt>
                <c:pt idx="404">
                  <c:v>1833</c:v>
                </c:pt>
                <c:pt idx="405">
                  <c:v>8945</c:v>
                </c:pt>
                <c:pt idx="406">
                  <c:v>109424</c:v>
                </c:pt>
                <c:pt idx="407">
                  <c:v>46687</c:v>
                </c:pt>
                <c:pt idx="408">
                  <c:v>6093</c:v>
                </c:pt>
                <c:pt idx="409">
                  <c:v>2494</c:v>
                </c:pt>
                <c:pt idx="410">
                  <c:v>16744</c:v>
                </c:pt>
                <c:pt idx="411">
                  <c:v>47919</c:v>
                </c:pt>
                <c:pt idx="412">
                  <c:v>3093</c:v>
                </c:pt>
                <c:pt idx="413">
                  <c:v>11331</c:v>
                </c:pt>
                <c:pt idx="414">
                  <c:v>63407</c:v>
                </c:pt>
                <c:pt idx="415">
                  <c:v>25669</c:v>
                </c:pt>
                <c:pt idx="416">
                  <c:v>8668</c:v>
                </c:pt>
                <c:pt idx="417">
                  <c:v>68284</c:v>
                </c:pt>
                <c:pt idx="418">
                  <c:v>5980</c:v>
                </c:pt>
                <c:pt idx="419">
                  <c:v>55348</c:v>
                </c:pt>
                <c:pt idx="420">
                  <c:v>29185</c:v>
                </c:pt>
                <c:pt idx="421">
                  <c:v>168328</c:v>
                </c:pt>
                <c:pt idx="422">
                  <c:v>17049</c:v>
                </c:pt>
                <c:pt idx="423">
                  <c:v>15207</c:v>
                </c:pt>
                <c:pt idx="424">
                  <c:v>3692</c:v>
                </c:pt>
                <c:pt idx="425">
                  <c:v>13657</c:v>
                </c:pt>
                <c:pt idx="426">
                  <c:v>27303</c:v>
                </c:pt>
                <c:pt idx="427">
                  <c:v>404142</c:v>
                </c:pt>
                <c:pt idx="428">
                  <c:v>29806</c:v>
                </c:pt>
                <c:pt idx="429">
                  <c:v>25492</c:v>
                </c:pt>
                <c:pt idx="430">
                  <c:v>11417</c:v>
                </c:pt>
                <c:pt idx="431">
                  <c:v>18895</c:v>
                </c:pt>
                <c:pt idx="432">
                  <c:v>27527</c:v>
                </c:pt>
                <c:pt idx="433">
                  <c:v>76409</c:v>
                </c:pt>
                <c:pt idx="434">
                  <c:v>13636</c:v>
                </c:pt>
                <c:pt idx="435">
                  <c:v>39719</c:v>
                </c:pt>
                <c:pt idx="436">
                  <c:v>5237</c:v>
                </c:pt>
                <c:pt idx="437">
                  <c:v>3550</c:v>
                </c:pt>
                <c:pt idx="438">
                  <c:v>6059</c:v>
                </c:pt>
                <c:pt idx="439">
                  <c:v>22014</c:v>
                </c:pt>
                <c:pt idx="440">
                  <c:v>3416</c:v>
                </c:pt>
                <c:pt idx="441">
                  <c:v>49961</c:v>
                </c:pt>
                <c:pt idx="442">
                  <c:v>4628</c:v>
                </c:pt>
                <c:pt idx="443">
                  <c:v>2577</c:v>
                </c:pt>
                <c:pt idx="444">
                  <c:v>4169</c:v>
                </c:pt>
                <c:pt idx="445">
                  <c:v>9925</c:v>
                </c:pt>
                <c:pt idx="446">
                  <c:v>53098</c:v>
                </c:pt>
                <c:pt idx="447">
                  <c:v>56150</c:v>
                </c:pt>
                <c:pt idx="448">
                  <c:v>24643</c:v>
                </c:pt>
                <c:pt idx="449">
                  <c:v>17361</c:v>
                </c:pt>
                <c:pt idx="450">
                  <c:v>117452</c:v>
                </c:pt>
                <c:pt idx="451">
                  <c:v>4093</c:v>
                </c:pt>
                <c:pt idx="452">
                  <c:v>21496</c:v>
                </c:pt>
                <c:pt idx="453">
                  <c:v>325073</c:v>
                </c:pt>
                <c:pt idx="454">
                  <c:v>5261</c:v>
                </c:pt>
                <c:pt idx="455">
                  <c:v>4094</c:v>
                </c:pt>
                <c:pt idx="456">
                  <c:v>13106</c:v>
                </c:pt>
                <c:pt idx="457">
                  <c:v>44200</c:v>
                </c:pt>
                <c:pt idx="458">
                  <c:v>228743</c:v>
                </c:pt>
                <c:pt idx="459">
                  <c:v>39516</c:v>
                </c:pt>
                <c:pt idx="460">
                  <c:v>40432</c:v>
                </c:pt>
                <c:pt idx="461">
                  <c:v>3804</c:v>
                </c:pt>
                <c:pt idx="462">
                  <c:v>14109</c:v>
                </c:pt>
                <c:pt idx="463">
                  <c:v>3406</c:v>
                </c:pt>
                <c:pt idx="464">
                  <c:v>13420</c:v>
                </c:pt>
                <c:pt idx="465">
                  <c:v>6638</c:v>
                </c:pt>
                <c:pt idx="466">
                  <c:v>9076</c:v>
                </c:pt>
                <c:pt idx="467">
                  <c:v>29707</c:v>
                </c:pt>
                <c:pt idx="468">
                  <c:v>3851</c:v>
                </c:pt>
                <c:pt idx="469">
                  <c:v>20261</c:v>
                </c:pt>
                <c:pt idx="470">
                  <c:v>9621</c:v>
                </c:pt>
                <c:pt idx="471">
                  <c:v>56322</c:v>
                </c:pt>
                <c:pt idx="472">
                  <c:v>7593</c:v>
                </c:pt>
                <c:pt idx="473">
                  <c:v>3340</c:v>
                </c:pt>
                <c:pt idx="474">
                  <c:v>13219</c:v>
                </c:pt>
                <c:pt idx="475">
                  <c:v>16444</c:v>
                </c:pt>
                <c:pt idx="476">
                  <c:v>4718</c:v>
                </c:pt>
                <c:pt idx="477">
                  <c:v>7673</c:v>
                </c:pt>
                <c:pt idx="478">
                  <c:v>123393</c:v>
                </c:pt>
                <c:pt idx="479">
                  <c:v>703293</c:v>
                </c:pt>
                <c:pt idx="480">
                  <c:v>4541</c:v>
                </c:pt>
                <c:pt idx="481">
                  <c:v>2225</c:v>
                </c:pt>
                <c:pt idx="482">
                  <c:v>3629</c:v>
                </c:pt>
                <c:pt idx="483">
                  <c:v>10799</c:v>
                </c:pt>
                <c:pt idx="484">
                  <c:v>9981</c:v>
                </c:pt>
                <c:pt idx="485">
                  <c:v>206424</c:v>
                </c:pt>
                <c:pt idx="486">
                  <c:v>50846</c:v>
                </c:pt>
                <c:pt idx="487">
                  <c:v>35228</c:v>
                </c:pt>
                <c:pt idx="488">
                  <c:v>12518</c:v>
                </c:pt>
                <c:pt idx="489">
                  <c:v>5524</c:v>
                </c:pt>
                <c:pt idx="490">
                  <c:v>16643</c:v>
                </c:pt>
                <c:pt idx="491">
                  <c:v>10712</c:v>
                </c:pt>
                <c:pt idx="492">
                  <c:v>3148</c:v>
                </c:pt>
                <c:pt idx="493">
                  <c:v>3128</c:v>
                </c:pt>
                <c:pt idx="494">
                  <c:v>5590</c:v>
                </c:pt>
                <c:pt idx="495">
                  <c:v>2432</c:v>
                </c:pt>
                <c:pt idx="496">
                  <c:v>6331</c:v>
                </c:pt>
                <c:pt idx="497">
                  <c:v>11890</c:v>
                </c:pt>
                <c:pt idx="498">
                  <c:v>17139</c:v>
                </c:pt>
                <c:pt idx="499">
                  <c:v>5300</c:v>
                </c:pt>
                <c:pt idx="500">
                  <c:v>8286</c:v>
                </c:pt>
                <c:pt idx="501">
                  <c:v>118663</c:v>
                </c:pt>
                <c:pt idx="502">
                  <c:v>9331</c:v>
                </c:pt>
                <c:pt idx="503">
                  <c:v>45422</c:v>
                </c:pt>
                <c:pt idx="504">
                  <c:v>4302</c:v>
                </c:pt>
                <c:pt idx="505">
                  <c:v>15480</c:v>
                </c:pt>
                <c:pt idx="506">
                  <c:v>6008</c:v>
                </c:pt>
                <c:pt idx="507">
                  <c:v>14788</c:v>
                </c:pt>
                <c:pt idx="508">
                  <c:v>193475</c:v>
                </c:pt>
                <c:pt idx="509">
                  <c:v>2115</c:v>
                </c:pt>
                <c:pt idx="510">
                  <c:v>4503</c:v>
                </c:pt>
                <c:pt idx="511">
                  <c:v>2139</c:v>
                </c:pt>
                <c:pt idx="512">
                  <c:v>34361</c:v>
                </c:pt>
                <c:pt idx="513">
                  <c:v>47673</c:v>
                </c:pt>
                <c:pt idx="514">
                  <c:v>5599</c:v>
                </c:pt>
                <c:pt idx="515">
                  <c:v>32322</c:v>
                </c:pt>
                <c:pt idx="516">
                  <c:v>26898</c:v>
                </c:pt>
                <c:pt idx="517">
                  <c:v>57386</c:v>
                </c:pt>
                <c:pt idx="518">
                  <c:v>8817</c:v>
                </c:pt>
                <c:pt idx="519">
                  <c:v>6173</c:v>
                </c:pt>
                <c:pt idx="520">
                  <c:v>2939</c:v>
                </c:pt>
                <c:pt idx="521">
                  <c:v>2498</c:v>
                </c:pt>
                <c:pt idx="522">
                  <c:v>27557</c:v>
                </c:pt>
                <c:pt idx="523">
                  <c:v>26540</c:v>
                </c:pt>
                <c:pt idx="524">
                  <c:v>1545</c:v>
                </c:pt>
                <c:pt idx="525">
                  <c:v>1487</c:v>
                </c:pt>
                <c:pt idx="526">
                  <c:v>139447</c:v>
                </c:pt>
                <c:pt idx="527">
                  <c:v>20878</c:v>
                </c:pt>
                <c:pt idx="528">
                  <c:v>718773</c:v>
                </c:pt>
                <c:pt idx="529">
                  <c:v>6929</c:v>
                </c:pt>
                <c:pt idx="530">
                  <c:v>23310</c:v>
                </c:pt>
                <c:pt idx="531">
                  <c:v>8420</c:v>
                </c:pt>
                <c:pt idx="532">
                  <c:v>5954</c:v>
                </c:pt>
                <c:pt idx="533">
                  <c:v>6811</c:v>
                </c:pt>
                <c:pt idx="534">
                  <c:v>3111</c:v>
                </c:pt>
                <c:pt idx="535">
                  <c:v>433311</c:v>
                </c:pt>
                <c:pt idx="536">
                  <c:v>4777</c:v>
                </c:pt>
                <c:pt idx="537">
                  <c:v>10285</c:v>
                </c:pt>
                <c:pt idx="538">
                  <c:v>3638</c:v>
                </c:pt>
                <c:pt idx="539">
                  <c:v>3513</c:v>
                </c:pt>
                <c:pt idx="540">
                  <c:v>14662</c:v>
                </c:pt>
                <c:pt idx="541">
                  <c:v>29229</c:v>
                </c:pt>
                <c:pt idx="542">
                  <c:v>45107</c:v>
                </c:pt>
                <c:pt idx="543">
                  <c:v>125815</c:v>
                </c:pt>
                <c:pt idx="544">
                  <c:v>12832</c:v>
                </c:pt>
                <c:pt idx="545">
                  <c:v>17496</c:v>
                </c:pt>
                <c:pt idx="546">
                  <c:v>6302</c:v>
                </c:pt>
                <c:pt idx="547">
                  <c:v>41005</c:v>
                </c:pt>
                <c:pt idx="548">
                  <c:v>679378</c:v>
                </c:pt>
                <c:pt idx="549">
                  <c:v>7718</c:v>
                </c:pt>
                <c:pt idx="550">
                  <c:v>282441</c:v>
                </c:pt>
                <c:pt idx="551">
                  <c:v>297637</c:v>
                </c:pt>
                <c:pt idx="552">
                  <c:v>3963</c:v>
                </c:pt>
                <c:pt idx="553">
                  <c:v>10878</c:v>
                </c:pt>
                <c:pt idx="554">
                  <c:v>838936</c:v>
                </c:pt>
                <c:pt idx="555">
                  <c:v>161127</c:v>
                </c:pt>
                <c:pt idx="556">
                  <c:v>251983</c:v>
                </c:pt>
                <c:pt idx="557">
                  <c:v>2821</c:v>
                </c:pt>
                <c:pt idx="558">
                  <c:v>51888</c:v>
                </c:pt>
                <c:pt idx="559">
                  <c:v>8928</c:v>
                </c:pt>
                <c:pt idx="560">
                  <c:v>4147</c:v>
                </c:pt>
                <c:pt idx="561">
                  <c:v>54946</c:v>
                </c:pt>
                <c:pt idx="562">
                  <c:v>460671</c:v>
                </c:pt>
                <c:pt idx="563">
                  <c:v>721944</c:v>
                </c:pt>
                <c:pt idx="564">
                  <c:v>91211</c:v>
                </c:pt>
                <c:pt idx="565">
                  <c:v>2568</c:v>
                </c:pt>
                <c:pt idx="566">
                  <c:v>1922</c:v>
                </c:pt>
                <c:pt idx="567">
                  <c:v>2105</c:v>
                </c:pt>
                <c:pt idx="568">
                  <c:v>15825</c:v>
                </c:pt>
                <c:pt idx="569">
                  <c:v>10687</c:v>
                </c:pt>
                <c:pt idx="570">
                  <c:v>40954</c:v>
                </c:pt>
                <c:pt idx="571">
                  <c:v>32931</c:v>
                </c:pt>
                <c:pt idx="572">
                  <c:v>12252023</c:v>
                </c:pt>
                <c:pt idx="573">
                  <c:v>35653</c:v>
                </c:pt>
                <c:pt idx="574">
                  <c:v>7666</c:v>
                </c:pt>
                <c:pt idx="575">
                  <c:v>91016</c:v>
                </c:pt>
                <c:pt idx="576">
                  <c:v>88980</c:v>
                </c:pt>
                <c:pt idx="577">
                  <c:v>12182</c:v>
                </c:pt>
                <c:pt idx="578">
                  <c:v>15322</c:v>
                </c:pt>
                <c:pt idx="579">
                  <c:v>365798</c:v>
                </c:pt>
                <c:pt idx="580">
                  <c:v>12407</c:v>
                </c:pt>
                <c:pt idx="581">
                  <c:v>16496</c:v>
                </c:pt>
                <c:pt idx="582">
                  <c:v>289664</c:v>
                </c:pt>
                <c:pt idx="583">
                  <c:v>6285</c:v>
                </c:pt>
                <c:pt idx="584">
                  <c:v>13859</c:v>
                </c:pt>
                <c:pt idx="585">
                  <c:v>6295</c:v>
                </c:pt>
                <c:pt idx="586">
                  <c:v>5566</c:v>
                </c:pt>
                <c:pt idx="587">
                  <c:v>23207</c:v>
                </c:pt>
                <c:pt idx="588">
                  <c:v>25967</c:v>
                </c:pt>
                <c:pt idx="589">
                  <c:v>12960</c:v>
                </c:pt>
                <c:pt idx="590">
                  <c:v>7807</c:v>
                </c:pt>
                <c:pt idx="591">
                  <c:v>2811</c:v>
                </c:pt>
                <c:pt idx="592">
                  <c:v>57177</c:v>
                </c:pt>
                <c:pt idx="593">
                  <c:v>23218</c:v>
                </c:pt>
                <c:pt idx="594">
                  <c:v>5852</c:v>
                </c:pt>
                <c:pt idx="595">
                  <c:v>7468</c:v>
                </c:pt>
                <c:pt idx="596">
                  <c:v>15000</c:v>
                </c:pt>
                <c:pt idx="597">
                  <c:v>121766</c:v>
                </c:pt>
                <c:pt idx="598">
                  <c:v>314924</c:v>
                </c:pt>
                <c:pt idx="599">
                  <c:v>4532</c:v>
                </c:pt>
                <c:pt idx="600">
                  <c:v>23148</c:v>
                </c:pt>
                <c:pt idx="601">
                  <c:v>9370</c:v>
                </c:pt>
                <c:pt idx="602">
                  <c:v>42076</c:v>
                </c:pt>
                <c:pt idx="603">
                  <c:v>2658</c:v>
                </c:pt>
                <c:pt idx="604">
                  <c:v>2412</c:v>
                </c:pt>
                <c:pt idx="605">
                  <c:v>10010</c:v>
                </c:pt>
                <c:pt idx="606">
                  <c:v>1724</c:v>
                </c:pt>
                <c:pt idx="607">
                  <c:v>47185</c:v>
                </c:pt>
                <c:pt idx="608">
                  <c:v>5807</c:v>
                </c:pt>
                <c:pt idx="609">
                  <c:v>6894</c:v>
                </c:pt>
                <c:pt idx="610">
                  <c:v>15495</c:v>
                </c:pt>
                <c:pt idx="611">
                  <c:v>65524</c:v>
                </c:pt>
                <c:pt idx="612">
                  <c:v>2016</c:v>
                </c:pt>
                <c:pt idx="613">
                  <c:v>1727</c:v>
                </c:pt>
                <c:pt idx="614">
                  <c:v>6309</c:v>
                </c:pt>
                <c:pt idx="615">
                  <c:v>90799</c:v>
                </c:pt>
                <c:pt idx="616">
                  <c:v>4780</c:v>
                </c:pt>
                <c:pt idx="617">
                  <c:v>10110</c:v>
                </c:pt>
                <c:pt idx="618">
                  <c:v>1844</c:v>
                </c:pt>
                <c:pt idx="619">
                  <c:v>1165</c:v>
                </c:pt>
                <c:pt idx="620">
                  <c:v>13809</c:v>
                </c:pt>
                <c:pt idx="621">
                  <c:v>9114</c:v>
                </c:pt>
                <c:pt idx="622">
                  <c:v>13326</c:v>
                </c:pt>
                <c:pt idx="623">
                  <c:v>129193</c:v>
                </c:pt>
                <c:pt idx="624">
                  <c:v>26480</c:v>
                </c:pt>
                <c:pt idx="625">
                  <c:v>10537</c:v>
                </c:pt>
                <c:pt idx="626">
                  <c:v>52597</c:v>
                </c:pt>
                <c:pt idx="627">
                  <c:v>42845</c:v>
                </c:pt>
                <c:pt idx="628">
                  <c:v>10843</c:v>
                </c:pt>
                <c:pt idx="629">
                  <c:v>78728</c:v>
                </c:pt>
                <c:pt idx="630">
                  <c:v>18898</c:v>
                </c:pt>
                <c:pt idx="631">
                  <c:v>8810</c:v>
                </c:pt>
                <c:pt idx="632">
                  <c:v>1840</c:v>
                </c:pt>
                <c:pt idx="633">
                  <c:v>122480</c:v>
                </c:pt>
                <c:pt idx="634">
                  <c:v>94547</c:v>
                </c:pt>
                <c:pt idx="635">
                  <c:v>121838</c:v>
                </c:pt>
                <c:pt idx="636">
                  <c:v>2718</c:v>
                </c:pt>
                <c:pt idx="637">
                  <c:v>8180</c:v>
                </c:pt>
                <c:pt idx="638">
                  <c:v>18705</c:v>
                </c:pt>
                <c:pt idx="639">
                  <c:v>6075</c:v>
                </c:pt>
                <c:pt idx="640">
                  <c:v>3451</c:v>
                </c:pt>
                <c:pt idx="641">
                  <c:v>3679</c:v>
                </c:pt>
                <c:pt idx="642">
                  <c:v>24915</c:v>
                </c:pt>
                <c:pt idx="643">
                  <c:v>5227</c:v>
                </c:pt>
                <c:pt idx="644">
                  <c:v>2496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Sheet1!$C$2:$C$646</c:f>
              <c:numCache>
                <c:formatCode>General</c:formatCode>
                <c:ptCount val="645"/>
                <c:pt idx="0">
                  <c:v>35111</c:v>
                </c:pt>
                <c:pt idx="1">
                  <c:v>3554</c:v>
                </c:pt>
                <c:pt idx="2">
                  <c:v>36648</c:v>
                </c:pt>
                <c:pt idx="3">
                  <c:v>37401</c:v>
                </c:pt>
                <c:pt idx="4">
                  <c:v>6129</c:v>
                </c:pt>
                <c:pt idx="5">
                  <c:v>4184</c:v>
                </c:pt>
                <c:pt idx="6">
                  <c:v>4186</c:v>
                </c:pt>
                <c:pt idx="7">
                  <c:v>16203</c:v>
                </c:pt>
                <c:pt idx="8">
                  <c:v>4088</c:v>
                </c:pt>
                <c:pt idx="9">
                  <c:v>18767</c:v>
                </c:pt>
                <c:pt idx="10">
                  <c:v>3237</c:v>
                </c:pt>
                <c:pt idx="11">
                  <c:v>242018</c:v>
                </c:pt>
                <c:pt idx="12">
                  <c:v>72677</c:v>
                </c:pt>
                <c:pt idx="13">
                  <c:v>41032</c:v>
                </c:pt>
                <c:pt idx="14">
                  <c:v>5981</c:v>
                </c:pt>
                <c:pt idx="15">
                  <c:v>5056</c:v>
                </c:pt>
                <c:pt idx="16">
                  <c:v>57202</c:v>
                </c:pt>
                <c:pt idx="17">
                  <c:v>25479</c:v>
                </c:pt>
                <c:pt idx="18">
                  <c:v>6819</c:v>
                </c:pt>
                <c:pt idx="19">
                  <c:v>4144</c:v>
                </c:pt>
                <c:pt idx="20">
                  <c:v>36185</c:v>
                </c:pt>
                <c:pt idx="21">
                  <c:v>4158</c:v>
                </c:pt>
                <c:pt idx="22">
                  <c:v>24226</c:v>
                </c:pt>
                <c:pt idx="23">
                  <c:v>5655</c:v>
                </c:pt>
                <c:pt idx="24">
                  <c:v>6365</c:v>
                </c:pt>
                <c:pt idx="25">
                  <c:v>2460</c:v>
                </c:pt>
                <c:pt idx="26">
                  <c:v>238339</c:v>
                </c:pt>
                <c:pt idx="27">
                  <c:v>135506</c:v>
                </c:pt>
                <c:pt idx="28">
                  <c:v>22860</c:v>
                </c:pt>
                <c:pt idx="29">
                  <c:v>198129</c:v>
                </c:pt>
                <c:pt idx="30">
                  <c:v>34776</c:v>
                </c:pt>
                <c:pt idx="31">
                  <c:v>1773</c:v>
                </c:pt>
                <c:pt idx="32">
                  <c:v>8613</c:v>
                </c:pt>
                <c:pt idx="33">
                  <c:v>3896</c:v>
                </c:pt>
                <c:pt idx="34">
                  <c:v>11158</c:v>
                </c:pt>
                <c:pt idx="35">
                  <c:v>9761</c:v>
                </c:pt>
                <c:pt idx="36">
                  <c:v>55340</c:v>
                </c:pt>
                <c:pt idx="37">
                  <c:v>91157</c:v>
                </c:pt>
                <c:pt idx="38">
                  <c:v>1818</c:v>
                </c:pt>
                <c:pt idx="39">
                  <c:v>105087</c:v>
                </c:pt>
                <c:pt idx="40">
                  <c:v>144088</c:v>
                </c:pt>
                <c:pt idx="41">
                  <c:v>15253</c:v>
                </c:pt>
                <c:pt idx="42">
                  <c:v>13859</c:v>
                </c:pt>
                <c:pt idx="43">
                  <c:v>91232</c:v>
                </c:pt>
                <c:pt idx="44">
                  <c:v>5436</c:v>
                </c:pt>
                <c:pt idx="45">
                  <c:v>17761</c:v>
                </c:pt>
                <c:pt idx="46">
                  <c:v>5934</c:v>
                </c:pt>
                <c:pt idx="47">
                  <c:v>10993</c:v>
                </c:pt>
                <c:pt idx="48">
                  <c:v>7468</c:v>
                </c:pt>
                <c:pt idx="49">
                  <c:v>35558</c:v>
                </c:pt>
                <c:pt idx="50">
                  <c:v>36126</c:v>
                </c:pt>
                <c:pt idx="51">
                  <c:v>5760</c:v>
                </c:pt>
                <c:pt idx="52">
                  <c:v>7632</c:v>
                </c:pt>
                <c:pt idx="53">
                  <c:v>122833</c:v>
                </c:pt>
                <c:pt idx="54">
                  <c:v>33180</c:v>
                </c:pt>
                <c:pt idx="55">
                  <c:v>276982</c:v>
                </c:pt>
                <c:pt idx="56">
                  <c:v>3498</c:v>
                </c:pt>
                <c:pt idx="57">
                  <c:v>20953</c:v>
                </c:pt>
                <c:pt idx="58">
                  <c:v>62980</c:v>
                </c:pt>
                <c:pt idx="59">
                  <c:v>379297</c:v>
                </c:pt>
                <c:pt idx="60">
                  <c:v>77555</c:v>
                </c:pt>
                <c:pt idx="61">
                  <c:v>3005</c:v>
                </c:pt>
                <c:pt idx="62">
                  <c:v>11158</c:v>
                </c:pt>
                <c:pt idx="63">
                  <c:v>64723</c:v>
                </c:pt>
                <c:pt idx="64">
                  <c:v>8117</c:v>
                </c:pt>
                <c:pt idx="65">
                  <c:v>124883</c:v>
                </c:pt>
                <c:pt idx="66">
                  <c:v>32936</c:v>
                </c:pt>
                <c:pt idx="67">
                  <c:v>15018</c:v>
                </c:pt>
                <c:pt idx="68">
                  <c:v>12452</c:v>
                </c:pt>
                <c:pt idx="69">
                  <c:v>11921</c:v>
                </c:pt>
                <c:pt idx="70">
                  <c:v>62170</c:v>
                </c:pt>
                <c:pt idx="71">
                  <c:v>25985</c:v>
                </c:pt>
                <c:pt idx="72">
                  <c:v>3984</c:v>
                </c:pt>
                <c:pt idx="73">
                  <c:v>4868</c:v>
                </c:pt>
                <c:pt idx="74">
                  <c:v>16164</c:v>
                </c:pt>
                <c:pt idx="75">
                  <c:v>2683</c:v>
                </c:pt>
                <c:pt idx="76">
                  <c:v>838</c:v>
                </c:pt>
                <c:pt idx="77">
                  <c:v>148130</c:v>
                </c:pt>
                <c:pt idx="78">
                  <c:v>170533</c:v>
                </c:pt>
                <c:pt idx="79">
                  <c:v>5741</c:v>
                </c:pt>
                <c:pt idx="80">
                  <c:v>2889</c:v>
                </c:pt>
                <c:pt idx="81">
                  <c:v>25277</c:v>
                </c:pt>
                <c:pt idx="82">
                  <c:v>24636</c:v>
                </c:pt>
                <c:pt idx="83">
                  <c:v>19965</c:v>
                </c:pt>
                <c:pt idx="84">
                  <c:v>17281</c:v>
                </c:pt>
                <c:pt idx="85">
                  <c:v>4514</c:v>
                </c:pt>
                <c:pt idx="86">
                  <c:v>9139</c:v>
                </c:pt>
                <c:pt idx="87">
                  <c:v>50429</c:v>
                </c:pt>
                <c:pt idx="88">
                  <c:v>4243</c:v>
                </c:pt>
                <c:pt idx="89">
                  <c:v>33581</c:v>
                </c:pt>
                <c:pt idx="90">
                  <c:v>19009</c:v>
                </c:pt>
                <c:pt idx="91">
                  <c:v>17843</c:v>
                </c:pt>
                <c:pt idx="92">
                  <c:v>4193</c:v>
                </c:pt>
                <c:pt idx="93">
                  <c:v>102775</c:v>
                </c:pt>
                <c:pt idx="94">
                  <c:v>5946</c:v>
                </c:pt>
                <c:pt idx="95">
                  <c:v>77934</c:v>
                </c:pt>
                <c:pt idx="96">
                  <c:v>28494</c:v>
                </c:pt>
                <c:pt idx="97">
                  <c:v>10596</c:v>
                </c:pt>
                <c:pt idx="98">
                  <c:v>26393</c:v>
                </c:pt>
                <c:pt idx="99">
                  <c:v>6057</c:v>
                </c:pt>
                <c:pt idx="100">
                  <c:v>1213792</c:v>
                </c:pt>
                <c:pt idx="101">
                  <c:v>85541</c:v>
                </c:pt>
                <c:pt idx="102">
                  <c:v>4997</c:v>
                </c:pt>
                <c:pt idx="103">
                  <c:v>52405</c:v>
                </c:pt>
                <c:pt idx="104">
                  <c:v>12541</c:v>
                </c:pt>
                <c:pt idx="105">
                  <c:v>5204</c:v>
                </c:pt>
                <c:pt idx="106">
                  <c:v>5292</c:v>
                </c:pt>
                <c:pt idx="107">
                  <c:v>20985</c:v>
                </c:pt>
                <c:pt idx="108">
                  <c:v>56379</c:v>
                </c:pt>
                <c:pt idx="109">
                  <c:v>47118</c:v>
                </c:pt>
                <c:pt idx="110">
                  <c:v>123389</c:v>
                </c:pt>
                <c:pt idx="111">
                  <c:v>403183</c:v>
                </c:pt>
                <c:pt idx="112">
                  <c:v>12349</c:v>
                </c:pt>
                <c:pt idx="113">
                  <c:v>30520</c:v>
                </c:pt>
                <c:pt idx="114">
                  <c:v>21267</c:v>
                </c:pt>
                <c:pt idx="115">
                  <c:v>122497</c:v>
                </c:pt>
                <c:pt idx="116">
                  <c:v>7855</c:v>
                </c:pt>
                <c:pt idx="117">
                  <c:v>95018</c:v>
                </c:pt>
                <c:pt idx="118">
                  <c:v>9346</c:v>
                </c:pt>
                <c:pt idx="119">
                  <c:v>20191</c:v>
                </c:pt>
                <c:pt idx="120">
                  <c:v>49802</c:v>
                </c:pt>
                <c:pt idx="121">
                  <c:v>18375</c:v>
                </c:pt>
                <c:pt idx="122">
                  <c:v>17367</c:v>
                </c:pt>
                <c:pt idx="123">
                  <c:v>12418</c:v>
                </c:pt>
                <c:pt idx="124">
                  <c:v>8757</c:v>
                </c:pt>
                <c:pt idx="125">
                  <c:v>18535</c:v>
                </c:pt>
                <c:pt idx="126">
                  <c:v>6216</c:v>
                </c:pt>
                <c:pt idx="127">
                  <c:v>28273</c:v>
                </c:pt>
                <c:pt idx="128">
                  <c:v>18019</c:v>
                </c:pt>
                <c:pt idx="129">
                  <c:v>24826</c:v>
                </c:pt>
                <c:pt idx="130">
                  <c:v>6129</c:v>
                </c:pt>
                <c:pt idx="131">
                  <c:v>4635</c:v>
                </c:pt>
                <c:pt idx="132">
                  <c:v>4064</c:v>
                </c:pt>
                <c:pt idx="133">
                  <c:v>7298</c:v>
                </c:pt>
                <c:pt idx="134">
                  <c:v>73474</c:v>
                </c:pt>
                <c:pt idx="135">
                  <c:v>253608</c:v>
                </c:pt>
                <c:pt idx="136">
                  <c:v>35579</c:v>
                </c:pt>
                <c:pt idx="137">
                  <c:v>8718</c:v>
                </c:pt>
                <c:pt idx="138">
                  <c:v>82571</c:v>
                </c:pt>
                <c:pt idx="139">
                  <c:v>2046</c:v>
                </c:pt>
                <c:pt idx="140">
                  <c:v>131626</c:v>
                </c:pt>
                <c:pt idx="141">
                  <c:v>21459</c:v>
                </c:pt>
                <c:pt idx="142">
                  <c:v>2505</c:v>
                </c:pt>
                <c:pt idx="143">
                  <c:v>31346</c:v>
                </c:pt>
                <c:pt idx="144">
                  <c:v>2799</c:v>
                </c:pt>
                <c:pt idx="145">
                  <c:v>33910</c:v>
                </c:pt>
                <c:pt idx="146">
                  <c:v>426757</c:v>
                </c:pt>
                <c:pt idx="147">
                  <c:v>1799</c:v>
                </c:pt>
                <c:pt idx="148">
                  <c:v>11086</c:v>
                </c:pt>
                <c:pt idx="149">
                  <c:v>9010</c:v>
                </c:pt>
                <c:pt idx="150">
                  <c:v>27512</c:v>
                </c:pt>
                <c:pt idx="151">
                  <c:v>2112</c:v>
                </c:pt>
                <c:pt idx="152">
                  <c:v>8878</c:v>
                </c:pt>
                <c:pt idx="153">
                  <c:v>47043</c:v>
                </c:pt>
                <c:pt idx="154">
                  <c:v>12433</c:v>
                </c:pt>
                <c:pt idx="155">
                  <c:v>10023</c:v>
                </c:pt>
                <c:pt idx="156">
                  <c:v>6064</c:v>
                </c:pt>
                <c:pt idx="157">
                  <c:v>15544</c:v>
                </c:pt>
                <c:pt idx="158">
                  <c:v>17936</c:v>
                </c:pt>
                <c:pt idx="159">
                  <c:v>3697</c:v>
                </c:pt>
                <c:pt idx="160">
                  <c:v>2449</c:v>
                </c:pt>
                <c:pt idx="161">
                  <c:v>276535</c:v>
                </c:pt>
                <c:pt idx="162">
                  <c:v>69901</c:v>
                </c:pt>
                <c:pt idx="163">
                  <c:v>3227</c:v>
                </c:pt>
                <c:pt idx="164">
                  <c:v>21249</c:v>
                </c:pt>
                <c:pt idx="165">
                  <c:v>44471</c:v>
                </c:pt>
                <c:pt idx="166">
                  <c:v>4878</c:v>
                </c:pt>
                <c:pt idx="167">
                  <c:v>11407</c:v>
                </c:pt>
                <c:pt idx="168">
                  <c:v>8419</c:v>
                </c:pt>
                <c:pt idx="169">
                  <c:v>2770</c:v>
                </c:pt>
                <c:pt idx="170">
                  <c:v>9325</c:v>
                </c:pt>
                <c:pt idx="171">
                  <c:v>16070</c:v>
                </c:pt>
                <c:pt idx="172">
                  <c:v>5794</c:v>
                </c:pt>
                <c:pt idx="173">
                  <c:v>69402</c:v>
                </c:pt>
                <c:pt idx="174">
                  <c:v>1727</c:v>
                </c:pt>
                <c:pt idx="175">
                  <c:v>196500</c:v>
                </c:pt>
                <c:pt idx="176">
                  <c:v>1430</c:v>
                </c:pt>
                <c:pt idx="177">
                  <c:v>2900</c:v>
                </c:pt>
                <c:pt idx="178">
                  <c:v>2653</c:v>
                </c:pt>
                <c:pt idx="179">
                  <c:v>14790</c:v>
                </c:pt>
                <c:pt idx="180">
                  <c:v>355901</c:v>
                </c:pt>
                <c:pt idx="181">
                  <c:v>177633</c:v>
                </c:pt>
                <c:pt idx="182">
                  <c:v>156492</c:v>
                </c:pt>
                <c:pt idx="183">
                  <c:v>2776</c:v>
                </c:pt>
                <c:pt idx="184">
                  <c:v>44409</c:v>
                </c:pt>
                <c:pt idx="185">
                  <c:v>4860</c:v>
                </c:pt>
                <c:pt idx="186">
                  <c:v>4815</c:v>
                </c:pt>
                <c:pt idx="187">
                  <c:v>10862</c:v>
                </c:pt>
                <c:pt idx="188">
                  <c:v>11447</c:v>
                </c:pt>
                <c:pt idx="189">
                  <c:v>4829</c:v>
                </c:pt>
                <c:pt idx="190">
                  <c:v>5785</c:v>
                </c:pt>
                <c:pt idx="191">
                  <c:v>12294</c:v>
                </c:pt>
                <c:pt idx="192">
                  <c:v>17025</c:v>
                </c:pt>
                <c:pt idx="193">
                  <c:v>21775</c:v>
                </c:pt>
                <c:pt idx="194">
                  <c:v>11287</c:v>
                </c:pt>
                <c:pt idx="195">
                  <c:v>1998</c:v>
                </c:pt>
                <c:pt idx="196">
                  <c:v>6675</c:v>
                </c:pt>
                <c:pt idx="197">
                  <c:v>33100</c:v>
                </c:pt>
                <c:pt idx="198">
                  <c:v>30136</c:v>
                </c:pt>
                <c:pt idx="199">
                  <c:v>122505</c:v>
                </c:pt>
                <c:pt idx="200">
                  <c:v>8290</c:v>
                </c:pt>
                <c:pt idx="201">
                  <c:v>18887</c:v>
                </c:pt>
                <c:pt idx="202">
                  <c:v>40487</c:v>
                </c:pt>
                <c:pt idx="203">
                  <c:v>322750</c:v>
                </c:pt>
                <c:pt idx="204">
                  <c:v>1392121</c:v>
                </c:pt>
                <c:pt idx="205">
                  <c:v>21308</c:v>
                </c:pt>
                <c:pt idx="206">
                  <c:v>7709</c:v>
                </c:pt>
                <c:pt idx="207">
                  <c:v>41040</c:v>
                </c:pt>
                <c:pt idx="208">
                  <c:v>5307</c:v>
                </c:pt>
                <c:pt idx="209">
                  <c:v>6482</c:v>
                </c:pt>
                <c:pt idx="210">
                  <c:v>9588</c:v>
                </c:pt>
                <c:pt idx="211">
                  <c:v>15272</c:v>
                </c:pt>
                <c:pt idx="212">
                  <c:v>234259</c:v>
                </c:pt>
                <c:pt idx="213">
                  <c:v>11858</c:v>
                </c:pt>
                <c:pt idx="214">
                  <c:v>6295</c:v>
                </c:pt>
                <c:pt idx="215">
                  <c:v>9517</c:v>
                </c:pt>
                <c:pt idx="216">
                  <c:v>35472</c:v>
                </c:pt>
                <c:pt idx="217">
                  <c:v>7841</c:v>
                </c:pt>
                <c:pt idx="218">
                  <c:v>12518</c:v>
                </c:pt>
                <c:pt idx="219">
                  <c:v>60600</c:v>
                </c:pt>
                <c:pt idx="220">
                  <c:v>79479</c:v>
                </c:pt>
                <c:pt idx="221">
                  <c:v>8304</c:v>
                </c:pt>
                <c:pt idx="222">
                  <c:v>8194</c:v>
                </c:pt>
                <c:pt idx="223">
                  <c:v>30614</c:v>
                </c:pt>
                <c:pt idx="224">
                  <c:v>9583</c:v>
                </c:pt>
                <c:pt idx="225">
                  <c:v>24749</c:v>
                </c:pt>
                <c:pt idx="226">
                  <c:v>30989</c:v>
                </c:pt>
                <c:pt idx="227">
                  <c:v>11362</c:v>
                </c:pt>
                <c:pt idx="228">
                  <c:v>26788</c:v>
                </c:pt>
                <c:pt idx="229">
                  <c:v>35591</c:v>
                </c:pt>
                <c:pt idx="230">
                  <c:v>256223</c:v>
                </c:pt>
                <c:pt idx="231">
                  <c:v>4879</c:v>
                </c:pt>
                <c:pt idx="232">
                  <c:v>3886</c:v>
                </c:pt>
                <c:pt idx="233">
                  <c:v>4019</c:v>
                </c:pt>
                <c:pt idx="234">
                  <c:v>15069</c:v>
                </c:pt>
                <c:pt idx="235">
                  <c:v>37964</c:v>
                </c:pt>
                <c:pt idx="236">
                  <c:v>7687</c:v>
                </c:pt>
                <c:pt idx="237">
                  <c:v>5476</c:v>
                </c:pt>
                <c:pt idx="238">
                  <c:v>4199</c:v>
                </c:pt>
                <c:pt idx="239">
                  <c:v>16604</c:v>
                </c:pt>
                <c:pt idx="240">
                  <c:v>24614</c:v>
                </c:pt>
                <c:pt idx="241">
                  <c:v>8325</c:v>
                </c:pt>
                <c:pt idx="242">
                  <c:v>8048</c:v>
                </c:pt>
                <c:pt idx="243">
                  <c:v>17480</c:v>
                </c:pt>
                <c:pt idx="244">
                  <c:v>15297</c:v>
                </c:pt>
                <c:pt idx="245">
                  <c:v>3887</c:v>
                </c:pt>
                <c:pt idx="246">
                  <c:v>103102</c:v>
                </c:pt>
                <c:pt idx="247">
                  <c:v>3330</c:v>
                </c:pt>
                <c:pt idx="248">
                  <c:v>177662</c:v>
                </c:pt>
                <c:pt idx="249">
                  <c:v>165526</c:v>
                </c:pt>
                <c:pt idx="250">
                  <c:v>94804</c:v>
                </c:pt>
                <c:pt idx="251">
                  <c:v>240961</c:v>
                </c:pt>
                <c:pt idx="252">
                  <c:v>75234</c:v>
                </c:pt>
                <c:pt idx="253">
                  <c:v>4268</c:v>
                </c:pt>
                <c:pt idx="254">
                  <c:v>15173</c:v>
                </c:pt>
                <c:pt idx="255">
                  <c:v>4951</c:v>
                </c:pt>
                <c:pt idx="256">
                  <c:v>14147</c:v>
                </c:pt>
                <c:pt idx="257">
                  <c:v>375011</c:v>
                </c:pt>
                <c:pt idx="258">
                  <c:v>50642</c:v>
                </c:pt>
                <c:pt idx="259">
                  <c:v>17598</c:v>
                </c:pt>
                <c:pt idx="260">
                  <c:v>122581</c:v>
                </c:pt>
                <c:pt idx="261">
                  <c:v>20921</c:v>
                </c:pt>
                <c:pt idx="262">
                  <c:v>27382</c:v>
                </c:pt>
                <c:pt idx="263">
                  <c:v>18387</c:v>
                </c:pt>
                <c:pt idx="264">
                  <c:v>6543</c:v>
                </c:pt>
                <c:pt idx="265">
                  <c:v>7852</c:v>
                </c:pt>
                <c:pt idx="266">
                  <c:v>175568</c:v>
                </c:pt>
                <c:pt idx="267">
                  <c:v>62813</c:v>
                </c:pt>
                <c:pt idx="268">
                  <c:v>42045</c:v>
                </c:pt>
                <c:pt idx="269">
                  <c:v>43331</c:v>
                </c:pt>
                <c:pt idx="270">
                  <c:v>6946</c:v>
                </c:pt>
                <c:pt idx="271">
                  <c:v>77652</c:v>
                </c:pt>
                <c:pt idx="272">
                  <c:v>235416</c:v>
                </c:pt>
                <c:pt idx="273">
                  <c:v>7196</c:v>
                </c:pt>
                <c:pt idx="274">
                  <c:v>17889</c:v>
                </c:pt>
                <c:pt idx="275">
                  <c:v>58722</c:v>
                </c:pt>
                <c:pt idx="276">
                  <c:v>49201</c:v>
                </c:pt>
                <c:pt idx="277">
                  <c:v>6717</c:v>
                </c:pt>
                <c:pt idx="278">
                  <c:v>126356</c:v>
                </c:pt>
                <c:pt idx="279">
                  <c:v>44970</c:v>
                </c:pt>
                <c:pt idx="280">
                  <c:v>30617</c:v>
                </c:pt>
                <c:pt idx="281">
                  <c:v>151881</c:v>
                </c:pt>
                <c:pt idx="282">
                  <c:v>3151</c:v>
                </c:pt>
                <c:pt idx="283">
                  <c:v>13338</c:v>
                </c:pt>
                <c:pt idx="284">
                  <c:v>37366</c:v>
                </c:pt>
                <c:pt idx="285">
                  <c:v>4551</c:v>
                </c:pt>
                <c:pt idx="286">
                  <c:v>3418</c:v>
                </c:pt>
                <c:pt idx="287">
                  <c:v>423006</c:v>
                </c:pt>
                <c:pt idx="288">
                  <c:v>20831</c:v>
                </c:pt>
                <c:pt idx="289">
                  <c:v>31646</c:v>
                </c:pt>
                <c:pt idx="290">
                  <c:v>18718</c:v>
                </c:pt>
                <c:pt idx="291">
                  <c:v>4800</c:v>
                </c:pt>
                <c:pt idx="292">
                  <c:v>4889</c:v>
                </c:pt>
                <c:pt idx="293">
                  <c:v>28785</c:v>
                </c:pt>
                <c:pt idx="294">
                  <c:v>7311</c:v>
                </c:pt>
                <c:pt idx="295">
                  <c:v>12285</c:v>
                </c:pt>
                <c:pt idx="296">
                  <c:v>104346</c:v>
                </c:pt>
                <c:pt idx="297">
                  <c:v>68990</c:v>
                </c:pt>
                <c:pt idx="298">
                  <c:v>308482</c:v>
                </c:pt>
                <c:pt idx="299">
                  <c:v>8092</c:v>
                </c:pt>
                <c:pt idx="300">
                  <c:v>78503</c:v>
                </c:pt>
                <c:pt idx="301">
                  <c:v>89125</c:v>
                </c:pt>
                <c:pt idx="302">
                  <c:v>2300</c:v>
                </c:pt>
                <c:pt idx="303">
                  <c:v>49993</c:v>
                </c:pt>
                <c:pt idx="304">
                  <c:v>2403</c:v>
                </c:pt>
                <c:pt idx="305">
                  <c:v>21886</c:v>
                </c:pt>
                <c:pt idx="306">
                  <c:v>5855</c:v>
                </c:pt>
                <c:pt idx="307">
                  <c:v>4596</c:v>
                </c:pt>
                <c:pt idx="308">
                  <c:v>2636</c:v>
                </c:pt>
                <c:pt idx="309">
                  <c:v>15292</c:v>
                </c:pt>
                <c:pt idx="310">
                  <c:v>17214</c:v>
                </c:pt>
                <c:pt idx="311">
                  <c:v>8147</c:v>
                </c:pt>
                <c:pt idx="312">
                  <c:v>3692</c:v>
                </c:pt>
                <c:pt idx="313">
                  <c:v>3102</c:v>
                </c:pt>
                <c:pt idx="314">
                  <c:v>47441</c:v>
                </c:pt>
                <c:pt idx="315">
                  <c:v>101937</c:v>
                </c:pt>
                <c:pt idx="316">
                  <c:v>9910</c:v>
                </c:pt>
                <c:pt idx="317">
                  <c:v>5948</c:v>
                </c:pt>
                <c:pt idx="318">
                  <c:v>14036</c:v>
                </c:pt>
                <c:pt idx="319">
                  <c:v>3064</c:v>
                </c:pt>
                <c:pt idx="320">
                  <c:v>2106</c:v>
                </c:pt>
                <c:pt idx="321">
                  <c:v>4091</c:v>
                </c:pt>
                <c:pt idx="322">
                  <c:v>26628</c:v>
                </c:pt>
                <c:pt idx="323">
                  <c:v>240590</c:v>
                </c:pt>
                <c:pt idx="324">
                  <c:v>83626</c:v>
                </c:pt>
                <c:pt idx="325">
                  <c:v>477552</c:v>
                </c:pt>
                <c:pt idx="326">
                  <c:v>5565</c:v>
                </c:pt>
                <c:pt idx="327">
                  <c:v>3824</c:v>
                </c:pt>
                <c:pt idx="328">
                  <c:v>1905</c:v>
                </c:pt>
                <c:pt idx="329">
                  <c:v>22355</c:v>
                </c:pt>
                <c:pt idx="330">
                  <c:v>12966</c:v>
                </c:pt>
                <c:pt idx="331">
                  <c:v>3106</c:v>
                </c:pt>
                <c:pt idx="332">
                  <c:v>19643</c:v>
                </c:pt>
                <c:pt idx="333">
                  <c:v>29706</c:v>
                </c:pt>
                <c:pt idx="334">
                  <c:v>18338</c:v>
                </c:pt>
                <c:pt idx="335">
                  <c:v>60303</c:v>
                </c:pt>
                <c:pt idx="336">
                  <c:v>4919</c:v>
                </c:pt>
                <c:pt idx="337">
                  <c:v>68980</c:v>
                </c:pt>
                <c:pt idx="338">
                  <c:v>153033</c:v>
                </c:pt>
                <c:pt idx="339">
                  <c:v>93650</c:v>
                </c:pt>
                <c:pt idx="340">
                  <c:v>450785</c:v>
                </c:pt>
                <c:pt idx="341">
                  <c:v>3508</c:v>
                </c:pt>
                <c:pt idx="342">
                  <c:v>57648</c:v>
                </c:pt>
                <c:pt idx="343">
                  <c:v>8111</c:v>
                </c:pt>
                <c:pt idx="344">
                  <c:v>50772</c:v>
                </c:pt>
                <c:pt idx="345">
                  <c:v>25373</c:v>
                </c:pt>
                <c:pt idx="346">
                  <c:v>18968</c:v>
                </c:pt>
                <c:pt idx="347">
                  <c:v>4166</c:v>
                </c:pt>
                <c:pt idx="348">
                  <c:v>60754</c:v>
                </c:pt>
                <c:pt idx="349">
                  <c:v>4696</c:v>
                </c:pt>
                <c:pt idx="350">
                  <c:v>2267</c:v>
                </c:pt>
                <c:pt idx="351">
                  <c:v>33288</c:v>
                </c:pt>
                <c:pt idx="352">
                  <c:v>13781</c:v>
                </c:pt>
                <c:pt idx="353">
                  <c:v>4795</c:v>
                </c:pt>
                <c:pt idx="354">
                  <c:v>4506</c:v>
                </c:pt>
                <c:pt idx="355">
                  <c:v>3179</c:v>
                </c:pt>
                <c:pt idx="356">
                  <c:v>4904</c:v>
                </c:pt>
                <c:pt idx="357">
                  <c:v>6642</c:v>
                </c:pt>
                <c:pt idx="358">
                  <c:v>18698</c:v>
                </c:pt>
                <c:pt idx="359">
                  <c:v>8923</c:v>
                </c:pt>
                <c:pt idx="360">
                  <c:v>11527</c:v>
                </c:pt>
                <c:pt idx="361">
                  <c:v>5298</c:v>
                </c:pt>
                <c:pt idx="362">
                  <c:v>7068</c:v>
                </c:pt>
                <c:pt idx="363">
                  <c:v>9860</c:v>
                </c:pt>
                <c:pt idx="364">
                  <c:v>1852</c:v>
                </c:pt>
                <c:pt idx="365">
                  <c:v>1278</c:v>
                </c:pt>
                <c:pt idx="366">
                  <c:v>11355</c:v>
                </c:pt>
                <c:pt idx="367">
                  <c:v>21689</c:v>
                </c:pt>
                <c:pt idx="368">
                  <c:v>2325</c:v>
                </c:pt>
                <c:pt idx="369">
                  <c:v>4053</c:v>
                </c:pt>
                <c:pt idx="370">
                  <c:v>4160</c:v>
                </c:pt>
                <c:pt idx="371">
                  <c:v>60956</c:v>
                </c:pt>
                <c:pt idx="372">
                  <c:v>5945</c:v>
                </c:pt>
                <c:pt idx="373">
                  <c:v>41414</c:v>
                </c:pt>
                <c:pt idx="374">
                  <c:v>7478</c:v>
                </c:pt>
                <c:pt idx="375">
                  <c:v>4291</c:v>
                </c:pt>
                <c:pt idx="376">
                  <c:v>55130</c:v>
                </c:pt>
                <c:pt idx="377">
                  <c:v>4422</c:v>
                </c:pt>
                <c:pt idx="378">
                  <c:v>6542</c:v>
                </c:pt>
                <c:pt idx="379">
                  <c:v>7194</c:v>
                </c:pt>
                <c:pt idx="380">
                  <c:v>44360</c:v>
                </c:pt>
                <c:pt idx="381">
                  <c:v>699944</c:v>
                </c:pt>
                <c:pt idx="382">
                  <c:v>2603</c:v>
                </c:pt>
                <c:pt idx="383">
                  <c:v>33000</c:v>
                </c:pt>
                <c:pt idx="384">
                  <c:v>114352</c:v>
                </c:pt>
                <c:pt idx="385">
                  <c:v>8620</c:v>
                </c:pt>
                <c:pt idx="386">
                  <c:v>10539</c:v>
                </c:pt>
                <c:pt idx="387">
                  <c:v>14263</c:v>
                </c:pt>
                <c:pt idx="388">
                  <c:v>13123</c:v>
                </c:pt>
                <c:pt idx="389">
                  <c:v>13486</c:v>
                </c:pt>
                <c:pt idx="390">
                  <c:v>9227</c:v>
                </c:pt>
                <c:pt idx="391">
                  <c:v>22272</c:v>
                </c:pt>
                <c:pt idx="392">
                  <c:v>15862</c:v>
                </c:pt>
                <c:pt idx="393">
                  <c:v>45945</c:v>
                </c:pt>
                <c:pt idx="394">
                  <c:v>18263</c:v>
                </c:pt>
                <c:pt idx="395">
                  <c:v>20395</c:v>
                </c:pt>
                <c:pt idx="396">
                  <c:v>4095</c:v>
                </c:pt>
                <c:pt idx="397">
                  <c:v>10949</c:v>
                </c:pt>
                <c:pt idx="398">
                  <c:v>6496</c:v>
                </c:pt>
                <c:pt idx="399">
                  <c:v>6508</c:v>
                </c:pt>
                <c:pt idx="400">
                  <c:v>19723</c:v>
                </c:pt>
                <c:pt idx="401">
                  <c:v>2169</c:v>
                </c:pt>
                <c:pt idx="402">
                  <c:v>14807</c:v>
                </c:pt>
                <c:pt idx="403">
                  <c:v>7454</c:v>
                </c:pt>
                <c:pt idx="404">
                  <c:v>1834</c:v>
                </c:pt>
                <c:pt idx="405">
                  <c:v>8959</c:v>
                </c:pt>
                <c:pt idx="406">
                  <c:v>112003</c:v>
                </c:pt>
                <c:pt idx="407">
                  <c:v>47111</c:v>
                </c:pt>
                <c:pt idx="408">
                  <c:v>6110</c:v>
                </c:pt>
                <c:pt idx="409">
                  <c:v>2481</c:v>
                </c:pt>
                <c:pt idx="410">
                  <c:v>16811</c:v>
                </c:pt>
                <c:pt idx="411">
                  <c:v>48463</c:v>
                </c:pt>
                <c:pt idx="412">
                  <c:v>3101</c:v>
                </c:pt>
                <c:pt idx="413">
                  <c:v>11421</c:v>
                </c:pt>
                <c:pt idx="414">
                  <c:v>63757</c:v>
                </c:pt>
                <c:pt idx="415">
                  <c:v>25677</c:v>
                </c:pt>
                <c:pt idx="416">
                  <c:v>8773</c:v>
                </c:pt>
                <c:pt idx="417">
                  <c:v>69001</c:v>
                </c:pt>
                <c:pt idx="418">
                  <c:v>6038</c:v>
                </c:pt>
                <c:pt idx="419">
                  <c:v>55542</c:v>
                </c:pt>
                <c:pt idx="420">
                  <c:v>29402</c:v>
                </c:pt>
                <c:pt idx="421">
                  <c:v>170132</c:v>
                </c:pt>
                <c:pt idx="422">
                  <c:v>17216</c:v>
                </c:pt>
                <c:pt idx="423">
                  <c:v>15388</c:v>
                </c:pt>
                <c:pt idx="424">
                  <c:v>3699</c:v>
                </c:pt>
                <c:pt idx="425">
                  <c:v>13575</c:v>
                </c:pt>
                <c:pt idx="426">
                  <c:v>27462</c:v>
                </c:pt>
                <c:pt idx="427">
                  <c:v>407252</c:v>
                </c:pt>
                <c:pt idx="428">
                  <c:v>29869</c:v>
                </c:pt>
                <c:pt idx="429">
                  <c:v>25719</c:v>
                </c:pt>
                <c:pt idx="430">
                  <c:v>11471</c:v>
                </c:pt>
                <c:pt idx="431">
                  <c:v>19178</c:v>
                </c:pt>
                <c:pt idx="432">
                  <c:v>27754</c:v>
                </c:pt>
                <c:pt idx="433">
                  <c:v>76877</c:v>
                </c:pt>
                <c:pt idx="434">
                  <c:v>13765</c:v>
                </c:pt>
                <c:pt idx="435">
                  <c:v>40080</c:v>
                </c:pt>
                <c:pt idx="436">
                  <c:v>5304</c:v>
                </c:pt>
                <c:pt idx="437">
                  <c:v>3578</c:v>
                </c:pt>
                <c:pt idx="438">
                  <c:v>6113</c:v>
                </c:pt>
                <c:pt idx="439">
                  <c:v>22172</c:v>
                </c:pt>
                <c:pt idx="440">
                  <c:v>3400</c:v>
                </c:pt>
                <c:pt idx="441">
                  <c:v>50852</c:v>
                </c:pt>
                <c:pt idx="442">
                  <c:v>4674</c:v>
                </c:pt>
                <c:pt idx="443">
                  <c:v>2577</c:v>
                </c:pt>
                <c:pt idx="444">
                  <c:v>4152</c:v>
                </c:pt>
                <c:pt idx="445">
                  <c:v>10067</c:v>
                </c:pt>
                <c:pt idx="446">
                  <c:v>53402</c:v>
                </c:pt>
                <c:pt idx="447">
                  <c:v>56504</c:v>
                </c:pt>
                <c:pt idx="448">
                  <c:v>25130</c:v>
                </c:pt>
                <c:pt idx="449">
                  <c:v>17516</c:v>
                </c:pt>
                <c:pt idx="450">
                  <c:v>118349</c:v>
                </c:pt>
                <c:pt idx="451">
                  <c:v>4212</c:v>
                </c:pt>
                <c:pt idx="452">
                  <c:v>21873</c:v>
                </c:pt>
                <c:pt idx="453">
                  <c:v>330845</c:v>
                </c:pt>
                <c:pt idx="454">
                  <c:v>5317</c:v>
                </c:pt>
                <c:pt idx="455">
                  <c:v>4080</c:v>
                </c:pt>
                <c:pt idx="456">
                  <c:v>13023</c:v>
                </c:pt>
                <c:pt idx="457">
                  <c:v>44389</c:v>
                </c:pt>
                <c:pt idx="458">
                  <c:v>230371</c:v>
                </c:pt>
                <c:pt idx="459">
                  <c:v>39583</c:v>
                </c:pt>
                <c:pt idx="460">
                  <c:v>40828</c:v>
                </c:pt>
                <c:pt idx="461">
                  <c:v>3854</c:v>
                </c:pt>
                <c:pt idx="462">
                  <c:v>14210</c:v>
                </c:pt>
                <c:pt idx="463">
                  <c:v>3460</c:v>
                </c:pt>
                <c:pt idx="464">
                  <c:v>13606</c:v>
                </c:pt>
                <c:pt idx="465">
                  <c:v>6688</c:v>
                </c:pt>
                <c:pt idx="466">
                  <c:v>9101</c:v>
                </c:pt>
                <c:pt idx="467">
                  <c:v>29726</c:v>
                </c:pt>
                <c:pt idx="468">
                  <c:v>3839</c:v>
                </c:pt>
                <c:pt idx="469">
                  <c:v>20394</c:v>
                </c:pt>
                <c:pt idx="470">
                  <c:v>9837</c:v>
                </c:pt>
                <c:pt idx="471">
                  <c:v>56393</c:v>
                </c:pt>
                <c:pt idx="472">
                  <c:v>7679</c:v>
                </c:pt>
                <c:pt idx="473">
                  <c:v>3330</c:v>
                </c:pt>
                <c:pt idx="474">
                  <c:v>13299</c:v>
                </c:pt>
                <c:pt idx="475">
                  <c:v>16211</c:v>
                </c:pt>
                <c:pt idx="476">
                  <c:v>4752</c:v>
                </c:pt>
                <c:pt idx="477">
                  <c:v>7679</c:v>
                </c:pt>
                <c:pt idx="478">
                  <c:v>124159</c:v>
                </c:pt>
                <c:pt idx="479">
                  <c:v>711825</c:v>
                </c:pt>
                <c:pt idx="480">
                  <c:v>4539</c:v>
                </c:pt>
                <c:pt idx="481">
                  <c:v>2224</c:v>
                </c:pt>
                <c:pt idx="482">
                  <c:v>3640</c:v>
                </c:pt>
                <c:pt idx="483">
                  <c:v>10812</c:v>
                </c:pt>
                <c:pt idx="484">
                  <c:v>9961</c:v>
                </c:pt>
                <c:pt idx="485">
                  <c:v>208008</c:v>
                </c:pt>
                <c:pt idx="486">
                  <c:v>51436</c:v>
                </c:pt>
                <c:pt idx="487">
                  <c:v>35738</c:v>
                </c:pt>
                <c:pt idx="488">
                  <c:v>12689</c:v>
                </c:pt>
                <c:pt idx="489">
                  <c:v>5443</c:v>
                </c:pt>
                <c:pt idx="490">
                  <c:v>16281</c:v>
                </c:pt>
                <c:pt idx="491">
                  <c:v>10801</c:v>
                </c:pt>
                <c:pt idx="492">
                  <c:v>3170</c:v>
                </c:pt>
                <c:pt idx="493">
                  <c:v>3162</c:v>
                </c:pt>
                <c:pt idx="494">
                  <c:v>5614</c:v>
                </c:pt>
                <c:pt idx="495">
                  <c:v>2430</c:v>
                </c:pt>
                <c:pt idx="496">
                  <c:v>6407</c:v>
                </c:pt>
                <c:pt idx="497">
                  <c:v>11998</c:v>
                </c:pt>
                <c:pt idx="498">
                  <c:v>17252</c:v>
                </c:pt>
                <c:pt idx="499">
                  <c:v>5337</c:v>
                </c:pt>
                <c:pt idx="500">
                  <c:v>8393</c:v>
                </c:pt>
                <c:pt idx="501">
                  <c:v>119736</c:v>
                </c:pt>
                <c:pt idx="502">
                  <c:v>9364</c:v>
                </c:pt>
                <c:pt idx="503">
                  <c:v>45860</c:v>
                </c:pt>
                <c:pt idx="504">
                  <c:v>4354</c:v>
                </c:pt>
                <c:pt idx="505">
                  <c:v>15561</c:v>
                </c:pt>
                <c:pt idx="506">
                  <c:v>6022</c:v>
                </c:pt>
                <c:pt idx="507">
                  <c:v>14857</c:v>
                </c:pt>
                <c:pt idx="508">
                  <c:v>194390</c:v>
                </c:pt>
                <c:pt idx="509">
                  <c:v>2113</c:v>
                </c:pt>
                <c:pt idx="510">
                  <c:v>4544</c:v>
                </c:pt>
                <c:pt idx="511">
                  <c:v>2153</c:v>
                </c:pt>
                <c:pt idx="512">
                  <c:v>34737</c:v>
                </c:pt>
                <c:pt idx="513">
                  <c:v>47943</c:v>
                </c:pt>
                <c:pt idx="514">
                  <c:v>5588</c:v>
                </c:pt>
                <c:pt idx="515">
                  <c:v>32563</c:v>
                </c:pt>
                <c:pt idx="516">
                  <c:v>27381</c:v>
                </c:pt>
                <c:pt idx="517">
                  <c:v>57966</c:v>
                </c:pt>
                <c:pt idx="518">
                  <c:v>8854</c:v>
                </c:pt>
                <c:pt idx="519">
                  <c:v>6236</c:v>
                </c:pt>
                <c:pt idx="520">
                  <c:v>2943</c:v>
                </c:pt>
                <c:pt idx="521">
                  <c:v>2487</c:v>
                </c:pt>
                <c:pt idx="522">
                  <c:v>27600</c:v>
                </c:pt>
                <c:pt idx="523">
                  <c:v>26753</c:v>
                </c:pt>
                <c:pt idx="524">
                  <c:v>1552</c:v>
                </c:pt>
                <c:pt idx="525">
                  <c:v>1467</c:v>
                </c:pt>
                <c:pt idx="526">
                  <c:v>142301</c:v>
                </c:pt>
                <c:pt idx="527">
                  <c:v>20866</c:v>
                </c:pt>
                <c:pt idx="528">
                  <c:v>721368</c:v>
                </c:pt>
                <c:pt idx="529">
                  <c:v>6977</c:v>
                </c:pt>
                <c:pt idx="530">
                  <c:v>23529</c:v>
                </c:pt>
                <c:pt idx="531">
                  <c:v>8481</c:v>
                </c:pt>
                <c:pt idx="532">
                  <c:v>5940</c:v>
                </c:pt>
                <c:pt idx="533">
                  <c:v>6827</c:v>
                </c:pt>
                <c:pt idx="534">
                  <c:v>3135</c:v>
                </c:pt>
                <c:pt idx="535">
                  <c:v>433656</c:v>
                </c:pt>
                <c:pt idx="536">
                  <c:v>4817</c:v>
                </c:pt>
                <c:pt idx="537">
                  <c:v>10390</c:v>
                </c:pt>
                <c:pt idx="538">
                  <c:v>3630</c:v>
                </c:pt>
                <c:pt idx="539">
                  <c:v>3554</c:v>
                </c:pt>
                <c:pt idx="540">
                  <c:v>14981</c:v>
                </c:pt>
                <c:pt idx="541">
                  <c:v>29452</c:v>
                </c:pt>
                <c:pt idx="542">
                  <c:v>45644</c:v>
                </c:pt>
                <c:pt idx="543">
                  <c:v>127142</c:v>
                </c:pt>
                <c:pt idx="544">
                  <c:v>12780</c:v>
                </c:pt>
                <c:pt idx="545">
                  <c:v>17661</c:v>
                </c:pt>
                <c:pt idx="546">
                  <c:v>6339</c:v>
                </c:pt>
                <c:pt idx="547">
                  <c:v>41352</c:v>
                </c:pt>
                <c:pt idx="548">
                  <c:v>687357</c:v>
                </c:pt>
                <c:pt idx="549">
                  <c:v>7728</c:v>
                </c:pt>
                <c:pt idx="550">
                  <c:v>286211</c:v>
                </c:pt>
                <c:pt idx="551">
                  <c:v>300559</c:v>
                </c:pt>
                <c:pt idx="552">
                  <c:v>4014</c:v>
                </c:pt>
                <c:pt idx="553">
                  <c:v>10893</c:v>
                </c:pt>
                <c:pt idx="554">
                  <c:v>844483</c:v>
                </c:pt>
                <c:pt idx="555">
                  <c:v>161957</c:v>
                </c:pt>
                <c:pt idx="556">
                  <c:v>254484</c:v>
                </c:pt>
                <c:pt idx="557">
                  <c:v>2817</c:v>
                </c:pt>
                <c:pt idx="558">
                  <c:v>52319</c:v>
                </c:pt>
                <c:pt idx="559">
                  <c:v>8960</c:v>
                </c:pt>
                <c:pt idx="560">
                  <c:v>4144</c:v>
                </c:pt>
                <c:pt idx="561">
                  <c:v>55124</c:v>
                </c:pt>
                <c:pt idx="562">
                  <c:v>464983</c:v>
                </c:pt>
                <c:pt idx="563">
                  <c:v>729737</c:v>
                </c:pt>
                <c:pt idx="564">
                  <c:v>91771</c:v>
                </c:pt>
                <c:pt idx="565">
                  <c:v>2561</c:v>
                </c:pt>
                <c:pt idx="566">
                  <c:v>1932</c:v>
                </c:pt>
                <c:pt idx="567">
                  <c:v>2100</c:v>
                </c:pt>
                <c:pt idx="568">
                  <c:v>15978</c:v>
                </c:pt>
                <c:pt idx="569">
                  <c:v>10690</c:v>
                </c:pt>
                <c:pt idx="570">
                  <c:v>41123</c:v>
                </c:pt>
                <c:pt idx="571">
                  <c:v>33002</c:v>
                </c:pt>
                <c:pt idx="572">
                  <c:v>12325232</c:v>
                </c:pt>
                <c:pt idx="573">
                  <c:v>35980</c:v>
                </c:pt>
                <c:pt idx="574">
                  <c:v>7696</c:v>
                </c:pt>
                <c:pt idx="575">
                  <c:v>92060</c:v>
                </c:pt>
                <c:pt idx="576">
                  <c:v>90328</c:v>
                </c:pt>
                <c:pt idx="577">
                  <c:v>12159</c:v>
                </c:pt>
                <c:pt idx="578">
                  <c:v>15385</c:v>
                </c:pt>
                <c:pt idx="579">
                  <c:v>368355</c:v>
                </c:pt>
                <c:pt idx="580">
                  <c:v>12485</c:v>
                </c:pt>
                <c:pt idx="581">
                  <c:v>16644</c:v>
                </c:pt>
                <c:pt idx="582">
                  <c:v>293652</c:v>
                </c:pt>
                <c:pt idx="583">
                  <c:v>6329</c:v>
                </c:pt>
                <c:pt idx="584">
                  <c:v>14141</c:v>
                </c:pt>
                <c:pt idx="585">
                  <c:v>6320</c:v>
                </c:pt>
                <c:pt idx="586">
                  <c:v>5564</c:v>
                </c:pt>
                <c:pt idx="587">
                  <c:v>23232</c:v>
                </c:pt>
                <c:pt idx="588">
                  <c:v>26101</c:v>
                </c:pt>
                <c:pt idx="589">
                  <c:v>12950</c:v>
                </c:pt>
                <c:pt idx="590">
                  <c:v>7766</c:v>
                </c:pt>
                <c:pt idx="591">
                  <c:v>2813</c:v>
                </c:pt>
                <c:pt idx="592">
                  <c:v>57364</c:v>
                </c:pt>
                <c:pt idx="593">
                  <c:v>23256</c:v>
                </c:pt>
                <c:pt idx="594">
                  <c:v>5911</c:v>
                </c:pt>
                <c:pt idx="595">
                  <c:v>7540</c:v>
                </c:pt>
                <c:pt idx="596">
                  <c:v>15183</c:v>
                </c:pt>
                <c:pt idx="597">
                  <c:v>122967</c:v>
                </c:pt>
                <c:pt idx="598">
                  <c:v>317915</c:v>
                </c:pt>
                <c:pt idx="599">
                  <c:v>4491</c:v>
                </c:pt>
                <c:pt idx="600">
                  <c:v>23273</c:v>
                </c:pt>
                <c:pt idx="601">
                  <c:v>9437</c:v>
                </c:pt>
                <c:pt idx="602">
                  <c:v>42517</c:v>
                </c:pt>
                <c:pt idx="603">
                  <c:v>2652</c:v>
                </c:pt>
                <c:pt idx="604">
                  <c:v>2422</c:v>
                </c:pt>
                <c:pt idx="605">
                  <c:v>10056</c:v>
                </c:pt>
                <c:pt idx="606">
                  <c:v>1738</c:v>
                </c:pt>
                <c:pt idx="607">
                  <c:v>47714</c:v>
                </c:pt>
                <c:pt idx="608">
                  <c:v>5832</c:v>
                </c:pt>
                <c:pt idx="609">
                  <c:v>6977</c:v>
                </c:pt>
                <c:pt idx="610">
                  <c:v>15583</c:v>
                </c:pt>
                <c:pt idx="611">
                  <c:v>65570</c:v>
                </c:pt>
                <c:pt idx="612">
                  <c:v>2020</c:v>
                </c:pt>
                <c:pt idx="613">
                  <c:v>1696</c:v>
                </c:pt>
                <c:pt idx="614">
                  <c:v>6400</c:v>
                </c:pt>
                <c:pt idx="615">
                  <c:v>91824</c:v>
                </c:pt>
                <c:pt idx="616">
                  <c:v>4804</c:v>
                </c:pt>
                <c:pt idx="617">
                  <c:v>10151</c:v>
                </c:pt>
                <c:pt idx="618">
                  <c:v>1865</c:v>
                </c:pt>
                <c:pt idx="619">
                  <c:v>1153</c:v>
                </c:pt>
                <c:pt idx="620">
                  <c:v>13888</c:v>
                </c:pt>
                <c:pt idx="621">
                  <c:v>9120</c:v>
                </c:pt>
                <c:pt idx="622">
                  <c:v>13532</c:v>
                </c:pt>
                <c:pt idx="623">
                  <c:v>131210</c:v>
                </c:pt>
                <c:pt idx="624">
                  <c:v>26822</c:v>
                </c:pt>
                <c:pt idx="625">
                  <c:v>10692</c:v>
                </c:pt>
                <c:pt idx="626">
                  <c:v>53468</c:v>
                </c:pt>
                <c:pt idx="627">
                  <c:v>43110</c:v>
                </c:pt>
                <c:pt idx="628">
                  <c:v>10823</c:v>
                </c:pt>
                <c:pt idx="629">
                  <c:v>80111</c:v>
                </c:pt>
                <c:pt idx="630">
                  <c:v>19017</c:v>
                </c:pt>
                <c:pt idx="631">
                  <c:v>8989</c:v>
                </c:pt>
                <c:pt idx="632">
                  <c:v>1846</c:v>
                </c:pt>
                <c:pt idx="633">
                  <c:v>123599</c:v>
                </c:pt>
                <c:pt idx="634">
                  <c:v>95338</c:v>
                </c:pt>
                <c:pt idx="635">
                  <c:v>123071</c:v>
                </c:pt>
                <c:pt idx="636">
                  <c:v>2752</c:v>
                </c:pt>
                <c:pt idx="637">
                  <c:v>8221</c:v>
                </c:pt>
                <c:pt idx="638">
                  <c:v>18808</c:v>
                </c:pt>
                <c:pt idx="639">
                  <c:v>6109</c:v>
                </c:pt>
                <c:pt idx="640">
                  <c:v>3521</c:v>
                </c:pt>
                <c:pt idx="641">
                  <c:v>3647</c:v>
                </c:pt>
                <c:pt idx="642">
                  <c:v>24998</c:v>
                </c:pt>
                <c:pt idx="643">
                  <c:v>5274</c:v>
                </c:pt>
                <c:pt idx="644">
                  <c:v>2471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Sheet1!$A$2:$A$646</c:f>
              <c:strCache>
                <c:ptCount val="645"/>
                <c:pt idx="0">
                  <c:v>Adamantina</c:v>
                </c:pt>
                <c:pt idx="1">
                  <c:v>Adolfo</c:v>
                </c:pt>
                <c:pt idx="2">
                  <c:v>Aguaí</c:v>
                </c:pt>
                <c:pt idx="3">
                  <c:v>Agudos</c:v>
                </c:pt>
                <c:pt idx="4">
                  <c:v>Alambari</c:v>
                </c:pt>
                <c:pt idx="5">
                  <c:v>Alfredo Marcondes</c:v>
                </c:pt>
                <c:pt idx="6">
                  <c:v>Altair</c:v>
                </c:pt>
                <c:pt idx="7">
                  <c:v>Altinópolis</c:v>
                </c:pt>
                <c:pt idx="8">
                  <c:v>Alto Alegre</c:v>
                </c:pt>
                <c:pt idx="9">
                  <c:v>Alumínio</c:v>
                </c:pt>
                <c:pt idx="10">
                  <c:v>Alvinlândia</c:v>
                </c:pt>
                <c:pt idx="11">
                  <c:v>Americana</c:v>
                </c:pt>
                <c:pt idx="12">
                  <c:v>Amparo</c:v>
                </c:pt>
                <c:pt idx="13">
                  <c:v>Américo Brasiliense</c:v>
                </c:pt>
                <c:pt idx="14">
                  <c:v>Américo de Campos</c:v>
                </c:pt>
                <c:pt idx="15">
                  <c:v>Analândia</c:v>
                </c:pt>
                <c:pt idx="16">
                  <c:v>Andradina</c:v>
                </c:pt>
                <c:pt idx="17">
                  <c:v>Angatuba</c:v>
                </c:pt>
                <c:pt idx="18">
                  <c:v>Anhembi</c:v>
                </c:pt>
                <c:pt idx="19">
                  <c:v>Anhumas</c:v>
                </c:pt>
                <c:pt idx="20">
                  <c:v>Aparecida</c:v>
                </c:pt>
                <c:pt idx="21">
                  <c:v>Aparecida d'Oeste</c:v>
                </c:pt>
                <c:pt idx="22">
                  <c:v>Apiaí</c:v>
                </c:pt>
                <c:pt idx="23">
                  <c:v>Aramina</c:v>
                </c:pt>
                <c:pt idx="24">
                  <c:v>Arandu</c:v>
                </c:pt>
                <c:pt idx="25">
                  <c:v>Arapeí</c:v>
                </c:pt>
                <c:pt idx="26">
                  <c:v>Araraquara</c:v>
                </c:pt>
                <c:pt idx="27">
                  <c:v>Araras</c:v>
                </c:pt>
                <c:pt idx="28">
                  <c:v>Araçariguama</c:v>
                </c:pt>
                <c:pt idx="29">
                  <c:v>Araçatuba</c:v>
                </c:pt>
                <c:pt idx="30">
                  <c:v>Araçoiaba da Serra</c:v>
                </c:pt>
                <c:pt idx="31">
                  <c:v>Arco-Íris</c:v>
                </c:pt>
                <c:pt idx="32">
                  <c:v>Arealva</c:v>
                </c:pt>
                <c:pt idx="33">
                  <c:v>Areias</c:v>
                </c:pt>
                <c:pt idx="34">
                  <c:v>Areiópolis</c:v>
                </c:pt>
                <c:pt idx="35">
                  <c:v>Ariranha</c:v>
                </c:pt>
                <c:pt idx="36">
                  <c:v>Artur Nogueira</c:v>
                </c:pt>
                <c:pt idx="37">
                  <c:v>Arujá</c:v>
                </c:pt>
                <c:pt idx="38">
                  <c:v>Aspásia</c:v>
                </c:pt>
                <c:pt idx="39">
                  <c:v>Assis</c:v>
                </c:pt>
                <c:pt idx="40">
                  <c:v>Atibaia</c:v>
                </c:pt>
                <c:pt idx="41">
                  <c:v>Auriflama</c:v>
                </c:pt>
                <c:pt idx="42">
                  <c:v>Avanhandava</c:v>
                </c:pt>
                <c:pt idx="43">
                  <c:v>Avaré</c:v>
                </c:pt>
                <c:pt idx="44">
                  <c:v>Avaí</c:v>
                </c:pt>
                <c:pt idx="45">
                  <c:v>Bady Bassitt</c:v>
                </c:pt>
                <c:pt idx="46">
                  <c:v>Balbinos</c:v>
                </c:pt>
                <c:pt idx="47">
                  <c:v>Bananal</c:v>
                </c:pt>
                <c:pt idx="48">
                  <c:v>Barbosa</c:v>
                </c:pt>
                <c:pt idx="49">
                  <c:v>Bariri</c:v>
                </c:pt>
                <c:pt idx="50">
                  <c:v>Barra Bonita</c:v>
                </c:pt>
                <c:pt idx="51">
                  <c:v>Barra do Chapéu</c:v>
                </c:pt>
                <c:pt idx="52">
                  <c:v>Barra do Turvo</c:v>
                </c:pt>
                <c:pt idx="53">
                  <c:v>Barretos</c:v>
                </c:pt>
                <c:pt idx="54">
                  <c:v>Barrinha</c:v>
                </c:pt>
                <c:pt idx="55">
                  <c:v>Barueri</c:v>
                </c:pt>
                <c:pt idx="56">
                  <c:v>Barão de Antonina</c:v>
                </c:pt>
                <c:pt idx="57">
                  <c:v>Bastos</c:v>
                </c:pt>
                <c:pt idx="58">
                  <c:v>Batatais</c:v>
                </c:pt>
                <c:pt idx="59">
                  <c:v>Bauru</c:v>
                </c:pt>
                <c:pt idx="60">
                  <c:v>Bebedouro</c:v>
                </c:pt>
                <c:pt idx="61">
                  <c:v>Bento de Abreu</c:v>
                </c:pt>
                <c:pt idx="62">
                  <c:v>Bernardino de Campos</c:v>
                </c:pt>
                <c:pt idx="63">
                  <c:v>Bertioga</c:v>
                </c:pt>
                <c:pt idx="64">
                  <c:v>Bilac</c:v>
                </c:pt>
                <c:pt idx="65">
                  <c:v>Birigui</c:v>
                </c:pt>
                <c:pt idx="66">
                  <c:v>Biritiba Mirim</c:v>
                </c:pt>
                <c:pt idx="67">
                  <c:v>Boa Esperança do Sul</c:v>
                </c:pt>
                <c:pt idx="68">
                  <c:v>Bocaina</c:v>
                </c:pt>
                <c:pt idx="69">
                  <c:v>Bofete</c:v>
                </c:pt>
                <c:pt idx="70">
                  <c:v>Boituva</c:v>
                </c:pt>
                <c:pt idx="71">
                  <c:v>Bom Jesus dos Perdões</c:v>
                </c:pt>
                <c:pt idx="72">
                  <c:v>Bom Sucesso de Itararé</c:v>
                </c:pt>
                <c:pt idx="73">
                  <c:v>Boracéia</c:v>
                </c:pt>
                <c:pt idx="74">
                  <c:v>Borborema</c:v>
                </c:pt>
                <c:pt idx="75">
                  <c:v>Borebi</c:v>
                </c:pt>
                <c:pt idx="76">
                  <c:v>Borá</c:v>
                </c:pt>
                <c:pt idx="77">
                  <c:v>Botucatu</c:v>
                </c:pt>
                <c:pt idx="78">
                  <c:v>Bragança Paulista</c:v>
                </c:pt>
                <c:pt idx="79">
                  <c:v>Braúna</c:v>
                </c:pt>
                <c:pt idx="80">
                  <c:v>Brejo Alegre</c:v>
                </c:pt>
                <c:pt idx="81">
                  <c:v>Brodowski</c:v>
                </c:pt>
                <c:pt idx="82">
                  <c:v>Brotas</c:v>
                </c:pt>
                <c:pt idx="83">
                  <c:v>Buri</c:v>
                </c:pt>
                <c:pt idx="84">
                  <c:v>Buritama</c:v>
                </c:pt>
                <c:pt idx="85">
                  <c:v>Buritizal</c:v>
                </c:pt>
                <c:pt idx="86">
                  <c:v>Bálsamo</c:v>
                </c:pt>
                <c:pt idx="87">
                  <c:v>Cabreúva</c:v>
                </c:pt>
                <c:pt idx="88">
                  <c:v>Cabrália Paulista</c:v>
                </c:pt>
                <c:pt idx="89">
                  <c:v>Cachoeira Paulista</c:v>
                </c:pt>
                <c:pt idx="90">
                  <c:v>Caconde</c:v>
                </c:pt>
                <c:pt idx="91">
                  <c:v>Cafelândia</c:v>
                </c:pt>
                <c:pt idx="92">
                  <c:v>Caiabu</c:v>
                </c:pt>
                <c:pt idx="93">
                  <c:v>Caieiras</c:v>
                </c:pt>
                <c:pt idx="94">
                  <c:v>Caiuá</c:v>
                </c:pt>
                <c:pt idx="95">
                  <c:v>Cajamar</c:v>
                </c:pt>
                <c:pt idx="96">
                  <c:v>Cajati</c:v>
                </c:pt>
                <c:pt idx="97">
                  <c:v>Cajobi</c:v>
                </c:pt>
                <c:pt idx="98">
                  <c:v>Cajuru</c:v>
                </c:pt>
                <c:pt idx="99">
                  <c:v>Campina do Monte Alegre</c:v>
                </c:pt>
                <c:pt idx="100">
                  <c:v>Campinas</c:v>
                </c:pt>
                <c:pt idx="101">
                  <c:v>Campo Limpo Paulista</c:v>
                </c:pt>
                <c:pt idx="102">
                  <c:v>Campos Novos Paulista</c:v>
                </c:pt>
                <c:pt idx="103">
                  <c:v>Campos do Jordão</c:v>
                </c:pt>
                <c:pt idx="104">
                  <c:v>Cananéia</c:v>
                </c:pt>
                <c:pt idx="105">
                  <c:v>Canas</c:v>
                </c:pt>
                <c:pt idx="106">
                  <c:v>Canitar</c:v>
                </c:pt>
                <c:pt idx="107">
                  <c:v>Capela do Alto</c:v>
                </c:pt>
                <c:pt idx="108">
                  <c:v>Capivari</c:v>
                </c:pt>
                <c:pt idx="109">
                  <c:v>Capão Bonito</c:v>
                </c:pt>
                <c:pt idx="110">
                  <c:v>Caraguatatuba</c:v>
                </c:pt>
                <c:pt idx="111">
                  <c:v>Carapicuíba</c:v>
                </c:pt>
                <c:pt idx="112">
                  <c:v>Cardoso</c:v>
                </c:pt>
                <c:pt idx="113">
                  <c:v>Casa Branca</c:v>
                </c:pt>
                <c:pt idx="114">
                  <c:v>Castilho</c:v>
                </c:pt>
                <c:pt idx="115">
                  <c:v>Catanduva</c:v>
                </c:pt>
                <c:pt idx="116">
                  <c:v>Catiguá</c:v>
                </c:pt>
                <c:pt idx="117">
                  <c:v>Caçapava</c:v>
                </c:pt>
                <c:pt idx="118">
                  <c:v>Cedral</c:v>
                </c:pt>
                <c:pt idx="119">
                  <c:v>Cerqueira César</c:v>
                </c:pt>
                <c:pt idx="120">
                  <c:v>Cerquilho</c:v>
                </c:pt>
                <c:pt idx="121">
                  <c:v>Cesário Lange</c:v>
                </c:pt>
                <c:pt idx="122">
                  <c:v>Charqueada</c:v>
                </c:pt>
                <c:pt idx="123">
                  <c:v>Chavantes</c:v>
                </c:pt>
                <c:pt idx="124">
                  <c:v>Clementina</c:v>
                </c:pt>
                <c:pt idx="125">
                  <c:v>Colina</c:v>
                </c:pt>
                <c:pt idx="126">
                  <c:v>Colômbia</c:v>
                </c:pt>
                <c:pt idx="127">
                  <c:v>Conchal</c:v>
                </c:pt>
                <c:pt idx="128">
                  <c:v>Conchas</c:v>
                </c:pt>
                <c:pt idx="129">
                  <c:v>Cordeirópolis</c:v>
                </c:pt>
                <c:pt idx="130">
                  <c:v>Coroados</c:v>
                </c:pt>
                <c:pt idx="131">
                  <c:v>Coronel Macedo</c:v>
                </c:pt>
                <c:pt idx="132">
                  <c:v>Corumbataí</c:v>
                </c:pt>
                <c:pt idx="133">
                  <c:v>Cosmorama</c:v>
                </c:pt>
                <c:pt idx="134">
                  <c:v>Cosmópolis</c:v>
                </c:pt>
                <c:pt idx="135">
                  <c:v>Cotia</c:v>
                </c:pt>
                <c:pt idx="136">
                  <c:v>Cravinhos</c:v>
                </c:pt>
                <c:pt idx="137">
                  <c:v>Cristais Paulista</c:v>
                </c:pt>
                <c:pt idx="138">
                  <c:v>Cruzeiro</c:v>
                </c:pt>
                <c:pt idx="139">
                  <c:v>Cruzália</c:v>
                </c:pt>
                <c:pt idx="140">
                  <c:v>Cubatão</c:v>
                </c:pt>
                <c:pt idx="141">
                  <c:v>Cunha</c:v>
                </c:pt>
                <c:pt idx="142">
                  <c:v>Cássia dos Coqueiros</c:v>
                </c:pt>
                <c:pt idx="143">
                  <c:v>Cândido Mota</c:v>
                </c:pt>
                <c:pt idx="144">
                  <c:v>Cândido Rodrigues</c:v>
                </c:pt>
                <c:pt idx="145">
                  <c:v>Descalvado</c:v>
                </c:pt>
                <c:pt idx="146">
                  <c:v>Diadema</c:v>
                </c:pt>
                <c:pt idx="147">
                  <c:v>Dirce Reis</c:v>
                </c:pt>
                <c:pt idx="148">
                  <c:v>Divinolândia</c:v>
                </c:pt>
                <c:pt idx="149">
                  <c:v>Dobrada</c:v>
                </c:pt>
                <c:pt idx="150">
                  <c:v>Dois Córregos</c:v>
                </c:pt>
                <c:pt idx="151">
                  <c:v>Dolcinópolis</c:v>
                </c:pt>
                <c:pt idx="152">
                  <c:v>Dourado</c:v>
                </c:pt>
                <c:pt idx="153">
                  <c:v>Dracena</c:v>
                </c:pt>
                <c:pt idx="154">
                  <c:v>Duartina</c:v>
                </c:pt>
                <c:pt idx="155">
                  <c:v>Dumont</c:v>
                </c:pt>
                <c:pt idx="156">
                  <c:v>Echaporã</c:v>
                </c:pt>
                <c:pt idx="157">
                  <c:v>Eldorado</c:v>
                </c:pt>
                <c:pt idx="158">
                  <c:v>Elias Fausto</c:v>
                </c:pt>
                <c:pt idx="159">
                  <c:v>Elisiário</c:v>
                </c:pt>
                <c:pt idx="160">
                  <c:v>Embaúba</c:v>
                </c:pt>
                <c:pt idx="161">
                  <c:v>Embu das Artes</c:v>
                </c:pt>
                <c:pt idx="162">
                  <c:v>Embu-Guaçu</c:v>
                </c:pt>
                <c:pt idx="163">
                  <c:v>Emilianópolis</c:v>
                </c:pt>
                <c:pt idx="164">
                  <c:v>Engenheiro Coelho</c:v>
                </c:pt>
                <c:pt idx="165">
                  <c:v>Espírito Santo do Pinhal</c:v>
                </c:pt>
                <c:pt idx="166">
                  <c:v>Espírito Santo do Turvo</c:v>
                </c:pt>
                <c:pt idx="167">
                  <c:v>Estiva Gerbi</c:v>
                </c:pt>
                <c:pt idx="168">
                  <c:v>Estrela d'Oeste</c:v>
                </c:pt>
                <c:pt idx="169">
                  <c:v>Estrela do Norte</c:v>
                </c:pt>
                <c:pt idx="170">
                  <c:v>Euclides da Cunha Paulista</c:v>
                </c:pt>
                <c:pt idx="171">
                  <c:v>Fartura</c:v>
                </c:pt>
                <c:pt idx="172">
                  <c:v>Fernando Prestes</c:v>
                </c:pt>
                <c:pt idx="173">
                  <c:v>Fernandópolis</c:v>
                </c:pt>
                <c:pt idx="174">
                  <c:v>Fernão</c:v>
                </c:pt>
                <c:pt idx="175">
                  <c:v>Ferraz de Vasconcelos</c:v>
                </c:pt>
                <c:pt idx="176">
                  <c:v>Flora Rica</c:v>
                </c:pt>
                <c:pt idx="177">
                  <c:v>Floreal</c:v>
                </c:pt>
                <c:pt idx="178">
                  <c:v>Florínea</c:v>
                </c:pt>
                <c:pt idx="179">
                  <c:v>Flórida Paulista</c:v>
                </c:pt>
                <c:pt idx="180">
                  <c:v>Franca</c:v>
                </c:pt>
                <c:pt idx="181">
                  <c:v>Francisco Morato</c:v>
                </c:pt>
                <c:pt idx="182">
                  <c:v>Franco da Rocha</c:v>
                </c:pt>
                <c:pt idx="183">
                  <c:v>Gabriel Monteiro</c:v>
                </c:pt>
                <c:pt idx="184">
                  <c:v>Garça</c:v>
                </c:pt>
                <c:pt idx="185">
                  <c:v>Gastão Vidigal</c:v>
                </c:pt>
                <c:pt idx="186">
                  <c:v>Gavião Peixoto</c:v>
                </c:pt>
                <c:pt idx="187">
                  <c:v>General Salgado</c:v>
                </c:pt>
                <c:pt idx="188">
                  <c:v>Getulina</c:v>
                </c:pt>
                <c:pt idx="189">
                  <c:v>Glicério</c:v>
                </c:pt>
                <c:pt idx="190">
                  <c:v>Guaimbê</c:v>
                </c:pt>
                <c:pt idx="191">
                  <c:v>Guaiçara</c:v>
                </c:pt>
                <c:pt idx="192">
                  <c:v>Guapiara</c:v>
                </c:pt>
                <c:pt idx="193">
                  <c:v>Guapiaçu</c:v>
                </c:pt>
                <c:pt idx="194">
                  <c:v>Guaraci</c:v>
                </c:pt>
                <c:pt idx="195">
                  <c:v>Guarani d'Oeste</c:v>
                </c:pt>
                <c:pt idx="196">
                  <c:v>Guarantã</c:v>
                </c:pt>
                <c:pt idx="197">
                  <c:v>Guararapes</c:v>
                </c:pt>
                <c:pt idx="198">
                  <c:v>Guararema</c:v>
                </c:pt>
                <c:pt idx="199">
                  <c:v>Guaratinguetá</c:v>
                </c:pt>
                <c:pt idx="200">
                  <c:v>Guaraçaí</c:v>
                </c:pt>
                <c:pt idx="201">
                  <c:v>Guareí</c:v>
                </c:pt>
                <c:pt idx="202">
                  <c:v>Guariba</c:v>
                </c:pt>
                <c:pt idx="203">
                  <c:v>Guarujá</c:v>
                </c:pt>
                <c:pt idx="204">
                  <c:v>Guarulhos</c:v>
                </c:pt>
                <c:pt idx="205">
                  <c:v>Guará</c:v>
                </c:pt>
                <c:pt idx="206">
                  <c:v>Guatapará</c:v>
                </c:pt>
                <c:pt idx="207">
                  <c:v>Guaíra</c:v>
                </c:pt>
                <c:pt idx="208">
                  <c:v>Guzolândia</c:v>
                </c:pt>
                <c:pt idx="209">
                  <c:v>Gália</c:v>
                </c:pt>
                <c:pt idx="210">
                  <c:v>Herculândia</c:v>
                </c:pt>
                <c:pt idx="211">
                  <c:v>Holambra</c:v>
                </c:pt>
                <c:pt idx="212">
                  <c:v>Hortolândia</c:v>
                </c:pt>
                <c:pt idx="213">
                  <c:v>Iacanga</c:v>
                </c:pt>
                <c:pt idx="214">
                  <c:v>Iacri</c:v>
                </c:pt>
                <c:pt idx="215">
                  <c:v>Iaras</c:v>
                </c:pt>
                <c:pt idx="216">
                  <c:v>Ibaté</c:v>
                </c:pt>
                <c:pt idx="217">
                  <c:v>Ibirarema</c:v>
                </c:pt>
                <c:pt idx="218">
                  <c:v>Ibirá</c:v>
                </c:pt>
                <c:pt idx="219">
                  <c:v>Ibitinga</c:v>
                </c:pt>
                <c:pt idx="220">
                  <c:v>Ibiúna</c:v>
                </c:pt>
                <c:pt idx="221">
                  <c:v>Icém</c:v>
                </c:pt>
                <c:pt idx="222">
                  <c:v>Iepê</c:v>
                </c:pt>
                <c:pt idx="223">
                  <c:v>Igarapava</c:v>
                </c:pt>
                <c:pt idx="224">
                  <c:v>Igaratá</c:v>
                </c:pt>
                <c:pt idx="225">
                  <c:v>Igaraçu do Tietê</c:v>
                </c:pt>
                <c:pt idx="226">
                  <c:v>Iguape</c:v>
                </c:pt>
                <c:pt idx="227">
                  <c:v>Ilha Comprida</c:v>
                </c:pt>
                <c:pt idx="228">
                  <c:v>Ilha Solteira</c:v>
                </c:pt>
                <c:pt idx="229">
                  <c:v>Ilhabela</c:v>
                </c:pt>
                <c:pt idx="230">
                  <c:v>Indaiatuba</c:v>
                </c:pt>
                <c:pt idx="231">
                  <c:v>Indiana</c:v>
                </c:pt>
                <c:pt idx="232">
                  <c:v>Indiaporã</c:v>
                </c:pt>
                <c:pt idx="233">
                  <c:v>Inúbia Paulista</c:v>
                </c:pt>
                <c:pt idx="234">
                  <c:v>Ipaussu</c:v>
                </c:pt>
                <c:pt idx="235">
                  <c:v>Iperó</c:v>
                </c:pt>
                <c:pt idx="236">
                  <c:v>Ipeúna</c:v>
                </c:pt>
                <c:pt idx="237">
                  <c:v>Ipiguá</c:v>
                </c:pt>
                <c:pt idx="238">
                  <c:v>Iporanga</c:v>
                </c:pt>
                <c:pt idx="239">
                  <c:v>Ipuã</c:v>
                </c:pt>
                <c:pt idx="240">
                  <c:v>Iracemápolis</c:v>
                </c:pt>
                <c:pt idx="241">
                  <c:v>Irapuru</c:v>
                </c:pt>
                <c:pt idx="242">
                  <c:v>Irapuã</c:v>
                </c:pt>
                <c:pt idx="243">
                  <c:v>Itaberá</c:v>
                </c:pt>
                <c:pt idx="244">
                  <c:v>Itajobi</c:v>
                </c:pt>
                <c:pt idx="245">
                  <c:v>Itaju</c:v>
                </c:pt>
                <c:pt idx="246">
                  <c:v>Itanhaém</c:v>
                </c:pt>
                <c:pt idx="247">
                  <c:v>Itaoca</c:v>
                </c:pt>
                <c:pt idx="248">
                  <c:v>Itapecerica da Serra</c:v>
                </c:pt>
                <c:pt idx="249">
                  <c:v>Itapetininga</c:v>
                </c:pt>
                <c:pt idx="250">
                  <c:v>Itapeva</c:v>
                </c:pt>
                <c:pt idx="251">
                  <c:v>Itapevi</c:v>
                </c:pt>
                <c:pt idx="252">
                  <c:v>Itapira</c:v>
                </c:pt>
                <c:pt idx="253">
                  <c:v>Itapirapuã Paulista</c:v>
                </c:pt>
                <c:pt idx="254">
                  <c:v>Itaporanga</c:v>
                </c:pt>
                <c:pt idx="255">
                  <c:v>Itapura</c:v>
                </c:pt>
                <c:pt idx="256">
                  <c:v>Itapuí</c:v>
                </c:pt>
                <c:pt idx="257">
                  <c:v>Itaquaquecetuba</c:v>
                </c:pt>
                <c:pt idx="258">
                  <c:v>Itararé</c:v>
                </c:pt>
                <c:pt idx="259">
                  <c:v>Itariri</c:v>
                </c:pt>
                <c:pt idx="260">
                  <c:v>Itatiba</c:v>
                </c:pt>
                <c:pt idx="261">
                  <c:v>Itatinga</c:v>
                </c:pt>
                <c:pt idx="262">
                  <c:v>Itaí</c:v>
                </c:pt>
                <c:pt idx="263">
                  <c:v>Itirapina</c:v>
                </c:pt>
                <c:pt idx="264">
                  <c:v>Itirapuã</c:v>
                </c:pt>
                <c:pt idx="265">
                  <c:v>Itobi</c:v>
                </c:pt>
                <c:pt idx="266">
                  <c:v>Itu</c:v>
                </c:pt>
                <c:pt idx="267">
                  <c:v>Itupeva</c:v>
                </c:pt>
                <c:pt idx="268">
                  <c:v>Ituverava</c:v>
                </c:pt>
                <c:pt idx="269">
                  <c:v>Itápolis</c:v>
                </c:pt>
                <c:pt idx="270">
                  <c:v>Jaborandi</c:v>
                </c:pt>
                <c:pt idx="271">
                  <c:v>Jaboticabal</c:v>
                </c:pt>
                <c:pt idx="272">
                  <c:v>Jacareí</c:v>
                </c:pt>
                <c:pt idx="273">
                  <c:v>Jaci</c:v>
                </c:pt>
                <c:pt idx="274">
                  <c:v>Jacupiranga</c:v>
                </c:pt>
                <c:pt idx="275">
                  <c:v>Jaguariúna</c:v>
                </c:pt>
                <c:pt idx="276">
                  <c:v>Jales</c:v>
                </c:pt>
                <c:pt idx="277">
                  <c:v>Jambeiro</c:v>
                </c:pt>
                <c:pt idx="278">
                  <c:v>Jandira</c:v>
                </c:pt>
                <c:pt idx="279">
                  <c:v>Jardinópolis</c:v>
                </c:pt>
                <c:pt idx="280">
                  <c:v>Jarinu</c:v>
                </c:pt>
                <c:pt idx="281">
                  <c:v>Jaú</c:v>
                </c:pt>
                <c:pt idx="282">
                  <c:v>Jeriquara</c:v>
                </c:pt>
                <c:pt idx="283">
                  <c:v>Joanópolis</c:v>
                </c:pt>
                <c:pt idx="284">
                  <c:v>José Bonifácio</c:v>
                </c:pt>
                <c:pt idx="285">
                  <c:v>João Ramalho</c:v>
                </c:pt>
                <c:pt idx="286">
                  <c:v>Jumirim</c:v>
                </c:pt>
                <c:pt idx="287">
                  <c:v>Jundiaí</c:v>
                </c:pt>
                <c:pt idx="288">
                  <c:v>Junqueirópolis</c:v>
                </c:pt>
                <c:pt idx="289">
                  <c:v>Juquitiba</c:v>
                </c:pt>
                <c:pt idx="290">
                  <c:v>Juquiá</c:v>
                </c:pt>
                <c:pt idx="291">
                  <c:v>Júlio Mesquita</c:v>
                </c:pt>
                <c:pt idx="292">
                  <c:v>Lagoinha</c:v>
                </c:pt>
                <c:pt idx="293">
                  <c:v>Laranjal Paulista</c:v>
                </c:pt>
                <c:pt idx="294">
                  <c:v>Lavrinhas</c:v>
                </c:pt>
                <c:pt idx="295">
                  <c:v>Lavínia</c:v>
                </c:pt>
                <c:pt idx="296">
                  <c:v>Leme</c:v>
                </c:pt>
                <c:pt idx="297">
                  <c:v>Lençóis Paulista</c:v>
                </c:pt>
                <c:pt idx="298">
                  <c:v>Limeira</c:v>
                </c:pt>
                <c:pt idx="299">
                  <c:v>Lindóia</c:v>
                </c:pt>
                <c:pt idx="300">
                  <c:v>Lins</c:v>
                </c:pt>
                <c:pt idx="301">
                  <c:v>Lorena</c:v>
                </c:pt>
                <c:pt idx="302">
                  <c:v>Lourdes</c:v>
                </c:pt>
                <c:pt idx="303">
                  <c:v>Louveira</c:v>
                </c:pt>
                <c:pt idx="304">
                  <c:v>Lucianópolis</c:v>
                </c:pt>
                <c:pt idx="305">
                  <c:v>Lucélia</c:v>
                </c:pt>
                <c:pt idx="306">
                  <c:v>Luiziânia</c:v>
                </c:pt>
                <c:pt idx="307">
                  <c:v>Lupércio</c:v>
                </c:pt>
                <c:pt idx="308">
                  <c:v>Lutécia</c:v>
                </c:pt>
                <c:pt idx="309">
                  <c:v>Luís Antônio</c:v>
                </c:pt>
                <c:pt idx="310">
                  <c:v>Macatuba</c:v>
                </c:pt>
                <c:pt idx="311">
                  <c:v>Macaubal</c:v>
                </c:pt>
                <c:pt idx="312">
                  <c:v>Macedônia</c:v>
                </c:pt>
                <c:pt idx="313">
                  <c:v>Magda</c:v>
                </c:pt>
                <c:pt idx="314">
                  <c:v>Mairinque</c:v>
                </c:pt>
                <c:pt idx="315">
                  <c:v>Mairiporã</c:v>
                </c:pt>
                <c:pt idx="316">
                  <c:v>Manduri</c:v>
                </c:pt>
                <c:pt idx="317">
                  <c:v>Marabá Paulista</c:v>
                </c:pt>
                <c:pt idx="318">
                  <c:v>Maracaí</c:v>
                </c:pt>
                <c:pt idx="319">
                  <c:v>Marapoama</c:v>
                </c:pt>
                <c:pt idx="320">
                  <c:v>Marinópolis</c:v>
                </c:pt>
                <c:pt idx="321">
                  <c:v>Mariápolis</c:v>
                </c:pt>
                <c:pt idx="322">
                  <c:v>Martinópolis</c:v>
                </c:pt>
                <c:pt idx="323">
                  <c:v>Marília</c:v>
                </c:pt>
                <c:pt idx="324">
                  <c:v>Matão</c:v>
                </c:pt>
                <c:pt idx="325">
                  <c:v>Mauá</c:v>
                </c:pt>
                <c:pt idx="326">
                  <c:v>Mendonça</c:v>
                </c:pt>
                <c:pt idx="327">
                  <c:v>Meridiano</c:v>
                </c:pt>
                <c:pt idx="328">
                  <c:v>Mesópolis</c:v>
                </c:pt>
                <c:pt idx="329">
                  <c:v>Miguelópolis</c:v>
                </c:pt>
                <c:pt idx="330">
                  <c:v>Mineiros do Tietê</c:v>
                </c:pt>
                <c:pt idx="331">
                  <c:v>Mira Estrela</c:v>
                </c:pt>
                <c:pt idx="332">
                  <c:v>Miracatu</c:v>
                </c:pt>
                <c:pt idx="333">
                  <c:v>Mirandópolis</c:v>
                </c:pt>
                <c:pt idx="334">
                  <c:v>Mirante do Paranapanema</c:v>
                </c:pt>
                <c:pt idx="335">
                  <c:v>Mirassol</c:v>
                </c:pt>
                <c:pt idx="336">
                  <c:v>Mirassolândia</c:v>
                </c:pt>
                <c:pt idx="337">
                  <c:v>Mococa</c:v>
                </c:pt>
                <c:pt idx="338">
                  <c:v>Mogi Guaçu</c:v>
                </c:pt>
                <c:pt idx="339">
                  <c:v>Mogi Mirim</c:v>
                </c:pt>
                <c:pt idx="340">
                  <c:v>Mogi das Cruzes</c:v>
                </c:pt>
                <c:pt idx="341">
                  <c:v>Mombuca</c:v>
                </c:pt>
                <c:pt idx="342">
                  <c:v>Mongaguá</c:v>
                </c:pt>
                <c:pt idx="343">
                  <c:v>Monte Alegre do Sul</c:v>
                </c:pt>
                <c:pt idx="344">
                  <c:v>Monte Alto</c:v>
                </c:pt>
                <c:pt idx="345">
                  <c:v>Monte Aprazível</c:v>
                </c:pt>
                <c:pt idx="346">
                  <c:v>Monte Azul Paulista</c:v>
                </c:pt>
                <c:pt idx="347">
                  <c:v>Monte Castelo</c:v>
                </c:pt>
                <c:pt idx="348">
                  <c:v>Monte Mor</c:v>
                </c:pt>
                <c:pt idx="349">
                  <c:v>Monteiro Lobato</c:v>
                </c:pt>
                <c:pt idx="350">
                  <c:v>Monções</c:v>
                </c:pt>
                <c:pt idx="351">
                  <c:v>Morro Agudo</c:v>
                </c:pt>
                <c:pt idx="352">
                  <c:v>Morungaba</c:v>
                </c:pt>
                <c:pt idx="353">
                  <c:v>Motuca</c:v>
                </c:pt>
                <c:pt idx="354">
                  <c:v>Murutinga do Sul</c:v>
                </c:pt>
                <c:pt idx="355">
                  <c:v>Nantes</c:v>
                </c:pt>
                <c:pt idx="356">
                  <c:v>Narandiba</c:v>
                </c:pt>
                <c:pt idx="357">
                  <c:v>Natividade da Serra</c:v>
                </c:pt>
                <c:pt idx="358">
                  <c:v>Nazaré Paulista</c:v>
                </c:pt>
                <c:pt idx="359">
                  <c:v>Neves Paulista</c:v>
                </c:pt>
                <c:pt idx="360">
                  <c:v>Nhandeara</c:v>
                </c:pt>
                <c:pt idx="361">
                  <c:v>Nipoã</c:v>
                </c:pt>
                <c:pt idx="362">
                  <c:v>Nova Aliança</c:v>
                </c:pt>
                <c:pt idx="363">
                  <c:v>Nova Campina</c:v>
                </c:pt>
                <c:pt idx="364">
                  <c:v>Nova Canaã Paulista</c:v>
                </c:pt>
                <c:pt idx="365">
                  <c:v>Nova Castilho</c:v>
                </c:pt>
                <c:pt idx="366">
                  <c:v>Nova Europa</c:v>
                </c:pt>
                <c:pt idx="367">
                  <c:v>Nova Granada</c:v>
                </c:pt>
                <c:pt idx="368">
                  <c:v>Nova Guataporanga</c:v>
                </c:pt>
                <c:pt idx="369">
                  <c:v>Nova Independência</c:v>
                </c:pt>
                <c:pt idx="370">
                  <c:v>Nova Luzitânia</c:v>
                </c:pt>
                <c:pt idx="371">
                  <c:v>Nova Odessa</c:v>
                </c:pt>
                <c:pt idx="372">
                  <c:v>Novais</c:v>
                </c:pt>
                <c:pt idx="373">
                  <c:v>Novo Horizonte</c:v>
                </c:pt>
                <c:pt idx="374">
                  <c:v>Nuporanga</c:v>
                </c:pt>
                <c:pt idx="375">
                  <c:v>Ocauçu</c:v>
                </c:pt>
                <c:pt idx="376">
                  <c:v>Olímpia</c:v>
                </c:pt>
                <c:pt idx="377">
                  <c:v>Onda Verde</c:v>
                </c:pt>
                <c:pt idx="378">
                  <c:v>Oriente</c:v>
                </c:pt>
                <c:pt idx="379">
                  <c:v>Orindiúva</c:v>
                </c:pt>
                <c:pt idx="380">
                  <c:v>Orlândia</c:v>
                </c:pt>
                <c:pt idx="381">
                  <c:v>Osasco</c:v>
                </c:pt>
                <c:pt idx="382">
                  <c:v>Oscar Bressane</c:v>
                </c:pt>
                <c:pt idx="383">
                  <c:v>Osvaldo Cruz</c:v>
                </c:pt>
                <c:pt idx="384">
                  <c:v>Ourinhos</c:v>
                </c:pt>
                <c:pt idx="385">
                  <c:v>Ouro Verde</c:v>
                </c:pt>
                <c:pt idx="386">
                  <c:v>Ouroeste</c:v>
                </c:pt>
                <c:pt idx="387">
                  <c:v>Pacaembu</c:v>
                </c:pt>
                <c:pt idx="388">
                  <c:v>Palestina</c:v>
                </c:pt>
                <c:pt idx="389">
                  <c:v>Palmares Paulista</c:v>
                </c:pt>
                <c:pt idx="390">
                  <c:v>Palmeira d'Oeste</c:v>
                </c:pt>
                <c:pt idx="391">
                  <c:v>Palmital</c:v>
                </c:pt>
                <c:pt idx="392">
                  <c:v>Panorama</c:v>
                </c:pt>
                <c:pt idx="393">
                  <c:v>Paraguaçu Paulista</c:v>
                </c:pt>
                <c:pt idx="394">
                  <c:v>Paraibuna</c:v>
                </c:pt>
                <c:pt idx="395">
                  <c:v>Paranapanema</c:v>
                </c:pt>
                <c:pt idx="396">
                  <c:v>Paranapuã</c:v>
                </c:pt>
                <c:pt idx="397">
                  <c:v>Parapuã</c:v>
                </c:pt>
                <c:pt idx="398">
                  <c:v>Paraíso</c:v>
                </c:pt>
                <c:pt idx="399">
                  <c:v>Pardinho</c:v>
                </c:pt>
                <c:pt idx="400">
                  <c:v>Pariquera-Açu</c:v>
                </c:pt>
                <c:pt idx="401">
                  <c:v>Parisi</c:v>
                </c:pt>
                <c:pt idx="402">
                  <c:v>Patrocínio Paulista</c:v>
                </c:pt>
                <c:pt idx="403">
                  <c:v>Paulicéia</c:v>
                </c:pt>
                <c:pt idx="404">
                  <c:v>Paulistânia</c:v>
                </c:pt>
                <c:pt idx="405">
                  <c:v>Paulo de Faria</c:v>
                </c:pt>
                <c:pt idx="406">
                  <c:v>Paulínia</c:v>
                </c:pt>
                <c:pt idx="407">
                  <c:v>Pederneiras</c:v>
                </c:pt>
                <c:pt idx="408">
                  <c:v>Pedra Bela</c:v>
                </c:pt>
                <c:pt idx="409">
                  <c:v>Pedranópolis</c:v>
                </c:pt>
                <c:pt idx="410">
                  <c:v>Pedregulho</c:v>
                </c:pt>
                <c:pt idx="411">
                  <c:v>Pedreira</c:v>
                </c:pt>
                <c:pt idx="412">
                  <c:v>Pedrinhas Paulista</c:v>
                </c:pt>
                <c:pt idx="413">
                  <c:v>Pedro de Toledo</c:v>
                </c:pt>
                <c:pt idx="414">
                  <c:v>Penápolis</c:v>
                </c:pt>
                <c:pt idx="415">
                  <c:v>Pereira Barreto</c:v>
                </c:pt>
                <c:pt idx="416">
                  <c:v>Pereiras</c:v>
                </c:pt>
                <c:pt idx="417">
                  <c:v>Peruíbe</c:v>
                </c:pt>
                <c:pt idx="418">
                  <c:v>Piacatu</c:v>
                </c:pt>
                <c:pt idx="419">
                  <c:v>Piedade</c:v>
                </c:pt>
                <c:pt idx="420">
                  <c:v>Pilar do Sul</c:v>
                </c:pt>
                <c:pt idx="421">
                  <c:v>Pindamonhangaba</c:v>
                </c:pt>
                <c:pt idx="422">
                  <c:v>Pindorama</c:v>
                </c:pt>
                <c:pt idx="423">
                  <c:v>Pinhalzinho</c:v>
                </c:pt>
                <c:pt idx="424">
                  <c:v>Piquerobi</c:v>
                </c:pt>
                <c:pt idx="425">
                  <c:v>Piquete</c:v>
                </c:pt>
                <c:pt idx="426">
                  <c:v>Piracaia</c:v>
                </c:pt>
                <c:pt idx="427">
                  <c:v>Piracicaba</c:v>
                </c:pt>
                <c:pt idx="428">
                  <c:v>Piraju</c:v>
                </c:pt>
                <c:pt idx="429">
                  <c:v>Pirajuí</c:v>
                </c:pt>
                <c:pt idx="430">
                  <c:v>Pirangi</c:v>
                </c:pt>
                <c:pt idx="431">
                  <c:v>Pirapora do Bom Jesus</c:v>
                </c:pt>
                <c:pt idx="432">
                  <c:v>Pirapozinho</c:v>
                </c:pt>
                <c:pt idx="433">
                  <c:v>Pirassununga</c:v>
                </c:pt>
                <c:pt idx="434">
                  <c:v>Piratininga</c:v>
                </c:pt>
                <c:pt idx="435">
                  <c:v>Pitangueiras</c:v>
                </c:pt>
                <c:pt idx="436">
                  <c:v>Planalto</c:v>
                </c:pt>
                <c:pt idx="437">
                  <c:v>Platina</c:v>
                </c:pt>
                <c:pt idx="438">
                  <c:v>Poloni</c:v>
                </c:pt>
                <c:pt idx="439">
                  <c:v>Pompéia</c:v>
                </c:pt>
                <c:pt idx="440">
                  <c:v>Pongaí</c:v>
                </c:pt>
                <c:pt idx="441">
                  <c:v>Pontal</c:v>
                </c:pt>
                <c:pt idx="442">
                  <c:v>Pontalinda</c:v>
                </c:pt>
                <c:pt idx="443">
                  <c:v>Pontes Gestal</c:v>
                </c:pt>
                <c:pt idx="444">
                  <c:v>Populina</c:v>
                </c:pt>
                <c:pt idx="445">
                  <c:v>Porangaba</c:v>
                </c:pt>
                <c:pt idx="446">
                  <c:v>Porto Feliz</c:v>
                </c:pt>
                <c:pt idx="447">
                  <c:v>Porto Ferreira</c:v>
                </c:pt>
                <c:pt idx="448">
                  <c:v>Potim</c:v>
                </c:pt>
                <c:pt idx="449">
                  <c:v>Potirendaba</c:v>
                </c:pt>
                <c:pt idx="450">
                  <c:v>Poá</c:v>
                </c:pt>
                <c:pt idx="451">
                  <c:v>Pracinha</c:v>
                </c:pt>
                <c:pt idx="452">
                  <c:v>Pradópolis</c:v>
                </c:pt>
                <c:pt idx="453">
                  <c:v>Praia Grande</c:v>
                </c:pt>
                <c:pt idx="454">
                  <c:v>Pratânia</c:v>
                </c:pt>
                <c:pt idx="455">
                  <c:v>Presidente Alves</c:v>
                </c:pt>
                <c:pt idx="456">
                  <c:v>Presidente Bernardes</c:v>
                </c:pt>
                <c:pt idx="457">
                  <c:v>Presidente Epitácio</c:v>
                </c:pt>
                <c:pt idx="458">
                  <c:v>Presidente Prudente</c:v>
                </c:pt>
                <c:pt idx="459">
                  <c:v>Presidente Venceslau</c:v>
                </c:pt>
                <c:pt idx="460">
                  <c:v>Promissão</c:v>
                </c:pt>
                <c:pt idx="461">
                  <c:v>Quadra</c:v>
                </c:pt>
                <c:pt idx="462">
                  <c:v>Quatá</c:v>
                </c:pt>
                <c:pt idx="463">
                  <c:v>Queiroz</c:v>
                </c:pt>
                <c:pt idx="464">
                  <c:v>Queluz</c:v>
                </c:pt>
                <c:pt idx="465">
                  <c:v>Quintana</c:v>
                </c:pt>
                <c:pt idx="466">
                  <c:v>Rafard</c:v>
                </c:pt>
                <c:pt idx="467">
                  <c:v>Rancharia</c:v>
                </c:pt>
                <c:pt idx="468">
                  <c:v>Redenção da Serra</c:v>
                </c:pt>
                <c:pt idx="469">
                  <c:v>Regente Feijó</c:v>
                </c:pt>
                <c:pt idx="470">
                  <c:v>Reginópolis</c:v>
                </c:pt>
                <c:pt idx="471">
                  <c:v>Registro</c:v>
                </c:pt>
                <c:pt idx="472">
                  <c:v>Restinga</c:v>
                </c:pt>
                <c:pt idx="473">
                  <c:v>Ribeira</c:v>
                </c:pt>
                <c:pt idx="474">
                  <c:v>Ribeirão Bonito</c:v>
                </c:pt>
                <c:pt idx="475">
                  <c:v>Ribeirão Branco</c:v>
                </c:pt>
                <c:pt idx="476">
                  <c:v>Ribeirão Corrente</c:v>
                </c:pt>
                <c:pt idx="477">
                  <c:v>Ribeirão Grande</c:v>
                </c:pt>
                <c:pt idx="478">
                  <c:v>Ribeirão Pires</c:v>
                </c:pt>
                <c:pt idx="479">
                  <c:v>Ribeirão Preto</c:v>
                </c:pt>
                <c:pt idx="480">
                  <c:v>Ribeirão do Sul</c:v>
                </c:pt>
                <c:pt idx="481">
                  <c:v>Ribeirão dos Índios</c:v>
                </c:pt>
                <c:pt idx="482">
                  <c:v>Rifaina</c:v>
                </c:pt>
                <c:pt idx="483">
                  <c:v>Rincão</c:v>
                </c:pt>
                <c:pt idx="484">
                  <c:v>Rinópolis</c:v>
                </c:pt>
                <c:pt idx="485">
                  <c:v>Rio Claro</c:v>
                </c:pt>
                <c:pt idx="486">
                  <c:v>Rio Grande da Serra</c:v>
                </c:pt>
                <c:pt idx="487">
                  <c:v>Rio das Pedras</c:v>
                </c:pt>
                <c:pt idx="488">
                  <c:v>Riolândia</c:v>
                </c:pt>
                <c:pt idx="489">
                  <c:v>Riversul</c:v>
                </c:pt>
                <c:pt idx="490">
                  <c:v>Rosana</c:v>
                </c:pt>
                <c:pt idx="491">
                  <c:v>Roseira</c:v>
                </c:pt>
                <c:pt idx="492">
                  <c:v>Rubinéia</c:v>
                </c:pt>
                <c:pt idx="493">
                  <c:v>Rubiácea</c:v>
                </c:pt>
                <c:pt idx="494">
                  <c:v>Sabino</c:v>
                </c:pt>
                <c:pt idx="495">
                  <c:v>Sagres</c:v>
                </c:pt>
                <c:pt idx="496">
                  <c:v>Sales</c:v>
                </c:pt>
                <c:pt idx="497">
                  <c:v>Sales Oliveira</c:v>
                </c:pt>
                <c:pt idx="498">
                  <c:v>Salesópolis</c:v>
                </c:pt>
                <c:pt idx="499">
                  <c:v>Salmourão</c:v>
                </c:pt>
                <c:pt idx="500">
                  <c:v>Saltinho</c:v>
                </c:pt>
                <c:pt idx="501">
                  <c:v>Salto</c:v>
                </c:pt>
                <c:pt idx="502">
                  <c:v>Salto Grande</c:v>
                </c:pt>
                <c:pt idx="503">
                  <c:v>Salto de Pirapora</c:v>
                </c:pt>
                <c:pt idx="504">
                  <c:v>Sandovalina</c:v>
                </c:pt>
                <c:pt idx="505">
                  <c:v>Santa Adélia</c:v>
                </c:pt>
                <c:pt idx="506">
                  <c:v>Santa Albertina</c:v>
                </c:pt>
                <c:pt idx="507">
                  <c:v>Santa Branca</c:v>
                </c:pt>
                <c:pt idx="508">
                  <c:v>Santa Bárbara d'Oeste</c:v>
                </c:pt>
                <c:pt idx="509">
                  <c:v>Santa Clara d'Oeste</c:v>
                </c:pt>
                <c:pt idx="510">
                  <c:v>Santa Cruz da Conceição</c:v>
                </c:pt>
                <c:pt idx="511">
                  <c:v>Santa Cruz da Esperança</c:v>
                </c:pt>
                <c:pt idx="512">
                  <c:v>Santa Cruz das Palmeiras</c:v>
                </c:pt>
                <c:pt idx="513">
                  <c:v>Santa Cruz do Rio Pardo</c:v>
                </c:pt>
                <c:pt idx="514">
                  <c:v>Santa Ernestina</c:v>
                </c:pt>
                <c:pt idx="515">
                  <c:v>Santa Fé do Sul</c:v>
                </c:pt>
                <c:pt idx="516">
                  <c:v>Santa Gertrudes</c:v>
                </c:pt>
                <c:pt idx="517">
                  <c:v>Santa Isabel</c:v>
                </c:pt>
                <c:pt idx="518">
                  <c:v>Santa Lúcia</c:v>
                </c:pt>
                <c:pt idx="519">
                  <c:v>Santa Maria da Serra</c:v>
                </c:pt>
                <c:pt idx="520">
                  <c:v>Santa Mercedes</c:v>
                </c:pt>
                <c:pt idx="521">
                  <c:v>Santa Rita d'Oeste</c:v>
                </c:pt>
                <c:pt idx="522">
                  <c:v>Santa Rita do Passa Quatro</c:v>
                </c:pt>
                <c:pt idx="523">
                  <c:v>Santa Rosa de Viterbo</c:v>
                </c:pt>
                <c:pt idx="524">
                  <c:v>Santa Salete</c:v>
                </c:pt>
                <c:pt idx="525">
                  <c:v>Santana da Ponte Pensa</c:v>
                </c:pt>
                <c:pt idx="526">
                  <c:v>Santana de Parnaíba</c:v>
                </c:pt>
                <c:pt idx="527">
                  <c:v>Santo Anastácio</c:v>
                </c:pt>
                <c:pt idx="528">
                  <c:v>Santo André</c:v>
                </c:pt>
                <c:pt idx="529">
                  <c:v>Santo Antônio da Alegria</c:v>
                </c:pt>
                <c:pt idx="530">
                  <c:v>Santo Antônio de Posse</c:v>
                </c:pt>
                <c:pt idx="531">
                  <c:v>Santo Antônio do Aracanguá</c:v>
                </c:pt>
                <c:pt idx="532">
                  <c:v>Santo Antônio do Jardim</c:v>
                </c:pt>
                <c:pt idx="533">
                  <c:v>Santo Antônio do Pinhal</c:v>
                </c:pt>
                <c:pt idx="534">
                  <c:v>Santo Expedito</c:v>
                </c:pt>
                <c:pt idx="535">
                  <c:v>Santos</c:v>
                </c:pt>
                <c:pt idx="536">
                  <c:v>Santópolis do Aguapeí</c:v>
                </c:pt>
                <c:pt idx="537">
                  <c:v>Sarapuí</c:v>
                </c:pt>
                <c:pt idx="538">
                  <c:v>Sarutaiá</c:v>
                </c:pt>
                <c:pt idx="539">
                  <c:v>Sebastianópolis do Sul</c:v>
                </c:pt>
                <c:pt idx="540">
                  <c:v>Serra Azul</c:v>
                </c:pt>
                <c:pt idx="541">
                  <c:v>Serra Negra</c:v>
                </c:pt>
                <c:pt idx="542">
                  <c:v>Serrana</c:v>
                </c:pt>
                <c:pt idx="543">
                  <c:v>Sertãozinho</c:v>
                </c:pt>
                <c:pt idx="544">
                  <c:v>Sete Barras</c:v>
                </c:pt>
                <c:pt idx="545">
                  <c:v>Severínia</c:v>
                </c:pt>
                <c:pt idx="546">
                  <c:v>Silveiras</c:v>
                </c:pt>
                <c:pt idx="547">
                  <c:v>Socorro</c:v>
                </c:pt>
                <c:pt idx="548">
                  <c:v>Sorocaba</c:v>
                </c:pt>
                <c:pt idx="549">
                  <c:v>Sud Mennucci</c:v>
                </c:pt>
                <c:pt idx="550">
                  <c:v>Sumaré</c:v>
                </c:pt>
                <c:pt idx="551">
                  <c:v>Suzano</c:v>
                </c:pt>
                <c:pt idx="552">
                  <c:v>Suzanápolis</c:v>
                </c:pt>
                <c:pt idx="553">
                  <c:v>São Bento do Sapucaí</c:v>
                </c:pt>
                <c:pt idx="554">
                  <c:v>São Bernardo do Campo</c:v>
                </c:pt>
                <c:pt idx="555">
                  <c:v>São Caetano do Sul</c:v>
                </c:pt>
                <c:pt idx="556">
                  <c:v>São Carlos</c:v>
                </c:pt>
                <c:pt idx="557">
                  <c:v>São Francisco</c:v>
                </c:pt>
                <c:pt idx="558">
                  <c:v>São Joaquim da Barra</c:v>
                </c:pt>
                <c:pt idx="559">
                  <c:v>São José da Bela Vista</c:v>
                </c:pt>
                <c:pt idx="560">
                  <c:v>São José do Barreiro</c:v>
                </c:pt>
                <c:pt idx="561">
                  <c:v>São José do Rio Pardo</c:v>
                </c:pt>
                <c:pt idx="562">
                  <c:v>São José do Rio Preto</c:v>
                </c:pt>
                <c:pt idx="563">
                  <c:v>São José dos Campos</c:v>
                </c:pt>
                <c:pt idx="564">
                  <c:v>São João da Boa Vista</c:v>
                </c:pt>
                <c:pt idx="565">
                  <c:v>São João das Duas Pontes</c:v>
                </c:pt>
                <c:pt idx="566">
                  <c:v>São João de Iracema</c:v>
                </c:pt>
                <c:pt idx="567">
                  <c:v>São João do Pau d'Alho</c:v>
                </c:pt>
                <c:pt idx="568">
                  <c:v>São Lourenço da Serra</c:v>
                </c:pt>
                <c:pt idx="569">
                  <c:v>São Luiz do Paraitinga</c:v>
                </c:pt>
                <c:pt idx="570">
                  <c:v>São Manuel</c:v>
                </c:pt>
                <c:pt idx="571">
                  <c:v>São Miguel Arcanjo</c:v>
                </c:pt>
                <c:pt idx="572">
                  <c:v>São Paulo</c:v>
                </c:pt>
                <c:pt idx="573">
                  <c:v>São Pedro</c:v>
                </c:pt>
                <c:pt idx="574">
                  <c:v>São Pedro do Turvo</c:v>
                </c:pt>
                <c:pt idx="575">
                  <c:v>São Roque</c:v>
                </c:pt>
                <c:pt idx="576">
                  <c:v>São Sebastião</c:v>
                </c:pt>
                <c:pt idx="577">
                  <c:v>São Sebastião da Grama</c:v>
                </c:pt>
                <c:pt idx="578">
                  <c:v>São Simão</c:v>
                </c:pt>
                <c:pt idx="579">
                  <c:v>São Vicente</c:v>
                </c:pt>
                <c:pt idx="580">
                  <c:v>Tabapuã</c:v>
                </c:pt>
                <c:pt idx="581">
                  <c:v>Tabatinga</c:v>
                </c:pt>
                <c:pt idx="582">
                  <c:v>Taboão da Serra</c:v>
                </c:pt>
                <c:pt idx="583">
                  <c:v>Taciba</c:v>
                </c:pt>
                <c:pt idx="584">
                  <c:v>Taguaí</c:v>
                </c:pt>
                <c:pt idx="585">
                  <c:v>Taiaçu</c:v>
                </c:pt>
                <c:pt idx="586">
                  <c:v>Taiúva</c:v>
                </c:pt>
                <c:pt idx="587">
                  <c:v>Tambaú</c:v>
                </c:pt>
                <c:pt idx="588">
                  <c:v>Tanabi</c:v>
                </c:pt>
                <c:pt idx="589">
                  <c:v>Tapiratiba</c:v>
                </c:pt>
                <c:pt idx="590">
                  <c:v>Tapiraí</c:v>
                </c:pt>
                <c:pt idx="591">
                  <c:v>Taquaral</c:v>
                </c:pt>
                <c:pt idx="592">
                  <c:v>Taquaritinga</c:v>
                </c:pt>
                <c:pt idx="593">
                  <c:v>Taquarituba</c:v>
                </c:pt>
                <c:pt idx="594">
                  <c:v>Taquarivaí</c:v>
                </c:pt>
                <c:pt idx="595">
                  <c:v>Tarabai</c:v>
                </c:pt>
                <c:pt idx="596">
                  <c:v>Tarumã</c:v>
                </c:pt>
                <c:pt idx="597">
                  <c:v>Tatuí</c:v>
                </c:pt>
                <c:pt idx="598">
                  <c:v>Taubaté</c:v>
                </c:pt>
                <c:pt idx="599">
                  <c:v>Tejupá</c:v>
                </c:pt>
                <c:pt idx="600">
                  <c:v>Teodoro Sampaio</c:v>
                </c:pt>
                <c:pt idx="601">
                  <c:v>Terra Roxa</c:v>
                </c:pt>
                <c:pt idx="602">
                  <c:v>Tietê</c:v>
                </c:pt>
                <c:pt idx="603">
                  <c:v>Timburi</c:v>
                </c:pt>
                <c:pt idx="604">
                  <c:v>Torre de Pedra</c:v>
                </c:pt>
                <c:pt idx="605">
                  <c:v>Torrinha</c:v>
                </c:pt>
                <c:pt idx="606">
                  <c:v>Trabiju</c:v>
                </c:pt>
                <c:pt idx="607">
                  <c:v>Tremembé</c:v>
                </c:pt>
                <c:pt idx="608">
                  <c:v>Três Fronteiras</c:v>
                </c:pt>
                <c:pt idx="609">
                  <c:v>Tuiuti</c:v>
                </c:pt>
                <c:pt idx="610">
                  <c:v>Tupi Paulista</c:v>
                </c:pt>
                <c:pt idx="611">
                  <c:v>Tupã</c:v>
                </c:pt>
                <c:pt idx="612">
                  <c:v>Turiúba</c:v>
                </c:pt>
                <c:pt idx="613">
                  <c:v>Turmalina</c:v>
                </c:pt>
                <c:pt idx="614">
                  <c:v>Ubarana</c:v>
                </c:pt>
                <c:pt idx="615">
                  <c:v>Ubatuba</c:v>
                </c:pt>
                <c:pt idx="616">
                  <c:v>Ubirajara</c:v>
                </c:pt>
                <c:pt idx="617">
                  <c:v>Uchoa</c:v>
                </c:pt>
                <c:pt idx="618">
                  <c:v>União Paulista</c:v>
                </c:pt>
                <c:pt idx="619">
                  <c:v>Uru</c:v>
                </c:pt>
                <c:pt idx="620">
                  <c:v>Urupês</c:v>
                </c:pt>
                <c:pt idx="621">
                  <c:v>Urânia</c:v>
                </c:pt>
                <c:pt idx="622">
                  <c:v>Valentim Gentil</c:v>
                </c:pt>
                <c:pt idx="623">
                  <c:v>Valinhos</c:v>
                </c:pt>
                <c:pt idx="624">
                  <c:v>Valparaíso</c:v>
                </c:pt>
                <c:pt idx="625">
                  <c:v>Vargem</c:v>
                </c:pt>
                <c:pt idx="626">
                  <c:v>Vargem Grande Paulista</c:v>
                </c:pt>
                <c:pt idx="627">
                  <c:v>Vargem Grande do Sul</c:v>
                </c:pt>
                <c:pt idx="628">
                  <c:v>Vera Cruz</c:v>
                </c:pt>
                <c:pt idx="629">
                  <c:v>Vinhedo</c:v>
                </c:pt>
                <c:pt idx="630">
                  <c:v>Viradouro</c:v>
                </c:pt>
                <c:pt idx="631">
                  <c:v>Vista Alegre do Alto</c:v>
                </c:pt>
                <c:pt idx="632">
                  <c:v>Vitória Brasil</c:v>
                </c:pt>
                <c:pt idx="633">
                  <c:v>Votorantim</c:v>
                </c:pt>
                <c:pt idx="634">
                  <c:v>Votuporanga</c:v>
                </c:pt>
                <c:pt idx="635">
                  <c:v>Várzea Paulista</c:v>
                </c:pt>
                <c:pt idx="636">
                  <c:v>Zacarias</c:v>
                </c:pt>
                <c:pt idx="637">
                  <c:v>Águas da Prata</c:v>
                </c:pt>
                <c:pt idx="638">
                  <c:v>Águas de Lindóia</c:v>
                </c:pt>
                <c:pt idx="639">
                  <c:v>Águas de Santa Bárbara</c:v>
                </c:pt>
                <c:pt idx="640">
                  <c:v>Águas de São Pedro</c:v>
                </c:pt>
                <c:pt idx="641">
                  <c:v>Álvares Florence</c:v>
                </c:pt>
                <c:pt idx="642">
                  <c:v>Álvares Machado</c:v>
                </c:pt>
                <c:pt idx="643">
                  <c:v>Álvaro de Carvalho</c:v>
                </c:pt>
                <c:pt idx="644">
                  <c:v>Óleo</c:v>
                </c:pt>
              </c:strCache>
            </c:strRef>
          </c:cat>
          <c:val>
            <c:numRef>
              <c:f>Sheet1!$D$2:$D$646</c:f>
              <c:numCache>
                <c:formatCode>General</c:formatCode>
                <c:ptCount val="645"/>
                <c:pt idx="0">
                  <c:v>35153</c:v>
                </c:pt>
                <c:pt idx="1">
                  <c:v>3545</c:v>
                </c:pt>
                <c:pt idx="2">
                  <c:v>36981</c:v>
                </c:pt>
                <c:pt idx="3">
                  <c:v>37582</c:v>
                </c:pt>
                <c:pt idx="4">
                  <c:v>6231</c:v>
                </c:pt>
                <c:pt idx="5">
                  <c:v>4201</c:v>
                </c:pt>
                <c:pt idx="6">
                  <c:v>4211</c:v>
                </c:pt>
                <c:pt idx="7">
                  <c:v>16221</c:v>
                </c:pt>
                <c:pt idx="8">
                  <c:v>4078</c:v>
                </c:pt>
                <c:pt idx="9">
                  <c:v>18903</c:v>
                </c:pt>
                <c:pt idx="10">
                  <c:v>3251</c:v>
                </c:pt>
                <c:pt idx="11">
                  <c:v>244370</c:v>
                </c:pt>
                <c:pt idx="12">
                  <c:v>73145</c:v>
                </c:pt>
                <c:pt idx="13">
                  <c:v>41545</c:v>
                </c:pt>
                <c:pt idx="14">
                  <c:v>5993</c:v>
                </c:pt>
                <c:pt idx="15">
                  <c:v>5115</c:v>
                </c:pt>
                <c:pt idx="16">
                  <c:v>57245</c:v>
                </c:pt>
                <c:pt idx="17">
                  <c:v>25724</c:v>
                </c:pt>
                <c:pt idx="18">
                  <c:v>6911</c:v>
                </c:pt>
                <c:pt idx="19">
                  <c:v>4172</c:v>
                </c:pt>
                <c:pt idx="20">
                  <c:v>36211</c:v>
                </c:pt>
                <c:pt idx="21">
                  <c:v>4122</c:v>
                </c:pt>
                <c:pt idx="22">
                  <c:v>24081</c:v>
                </c:pt>
                <c:pt idx="23">
                  <c:v>5689</c:v>
                </c:pt>
                <c:pt idx="24">
                  <c:v>6373</c:v>
                </c:pt>
                <c:pt idx="25">
                  <c:v>2452</c:v>
                </c:pt>
                <c:pt idx="26">
                  <c:v>240542</c:v>
                </c:pt>
                <c:pt idx="27">
                  <c:v>136739</c:v>
                </c:pt>
                <c:pt idx="28">
                  <c:v>23343</c:v>
                </c:pt>
                <c:pt idx="29">
                  <c:v>199210</c:v>
                </c:pt>
                <c:pt idx="30">
                  <c:v>35389</c:v>
                </c:pt>
                <c:pt idx="31">
                  <c:v>1755</c:v>
                </c:pt>
                <c:pt idx="32">
                  <c:v>8665</c:v>
                </c:pt>
                <c:pt idx="33">
                  <c:v>3906</c:v>
                </c:pt>
                <c:pt idx="34">
                  <c:v>11186</c:v>
                </c:pt>
                <c:pt idx="35">
                  <c:v>9851</c:v>
                </c:pt>
                <c:pt idx="36">
                  <c:v>56247</c:v>
                </c:pt>
                <c:pt idx="37">
                  <c:v>92453</c:v>
                </c:pt>
                <c:pt idx="38">
                  <c:v>1815</c:v>
                </c:pt>
                <c:pt idx="39">
                  <c:v>105768</c:v>
                </c:pt>
                <c:pt idx="40">
                  <c:v>145378</c:v>
                </c:pt>
                <c:pt idx="41">
                  <c:v>15316</c:v>
                </c:pt>
                <c:pt idx="42">
                  <c:v>14063</c:v>
                </c:pt>
                <c:pt idx="43">
                  <c:v>91792</c:v>
                </c:pt>
                <c:pt idx="44">
                  <c:v>5467</c:v>
                </c:pt>
                <c:pt idx="45">
                  <c:v>18013</c:v>
                </c:pt>
                <c:pt idx="46">
                  <c:v>6127</c:v>
                </c:pt>
                <c:pt idx="47">
                  <c:v>11039</c:v>
                </c:pt>
                <c:pt idx="48">
                  <c:v>7532</c:v>
                </c:pt>
                <c:pt idx="49">
                  <c:v>35844</c:v>
                </c:pt>
                <c:pt idx="50">
                  <c:v>36125</c:v>
                </c:pt>
                <c:pt idx="51">
                  <c:v>5794</c:v>
                </c:pt>
                <c:pt idx="52">
                  <c:v>7606</c:v>
                </c:pt>
                <c:pt idx="53">
                  <c:v>123546</c:v>
                </c:pt>
                <c:pt idx="54">
                  <c:v>33537</c:v>
                </c:pt>
                <c:pt idx="55">
                  <c:v>279704</c:v>
                </c:pt>
                <c:pt idx="56">
                  <c:v>3525</c:v>
                </c:pt>
                <c:pt idx="57">
                  <c:v>20952</c:v>
                </c:pt>
                <c:pt idx="58">
                  <c:v>63438</c:v>
                </c:pt>
                <c:pt idx="59">
                  <c:v>381706</c:v>
                </c:pt>
                <c:pt idx="60">
                  <c:v>77612</c:v>
                </c:pt>
                <c:pt idx="61">
                  <c:v>3028</c:v>
                </c:pt>
                <c:pt idx="62">
                  <c:v>11168</c:v>
                </c:pt>
                <c:pt idx="63">
                  <c:v>66154</c:v>
                </c:pt>
                <c:pt idx="64">
                  <c:v>8197</c:v>
                </c:pt>
                <c:pt idx="65">
                  <c:v>126094</c:v>
                </c:pt>
                <c:pt idx="66">
                  <c:v>33265</c:v>
                </c:pt>
                <c:pt idx="67">
                  <c:v>15111</c:v>
                </c:pt>
                <c:pt idx="68">
                  <c:v>12571</c:v>
                </c:pt>
                <c:pt idx="69">
                  <c:v>12107</c:v>
                </c:pt>
                <c:pt idx="70">
                  <c:v>63310</c:v>
                </c:pt>
                <c:pt idx="71">
                  <c:v>26506</c:v>
                </c:pt>
                <c:pt idx="72">
                  <c:v>4013</c:v>
                </c:pt>
                <c:pt idx="73">
                  <c:v>4913</c:v>
                </c:pt>
                <c:pt idx="74">
                  <c:v>16278</c:v>
                </c:pt>
                <c:pt idx="75">
                  <c:v>2713</c:v>
                </c:pt>
                <c:pt idx="76">
                  <c:v>839</c:v>
                </c:pt>
                <c:pt idx="77">
                  <c:v>149718</c:v>
                </c:pt>
                <c:pt idx="78">
                  <c:v>172346</c:v>
                </c:pt>
                <c:pt idx="79">
                  <c:v>5795</c:v>
                </c:pt>
                <c:pt idx="80">
                  <c:v>2911</c:v>
                </c:pt>
                <c:pt idx="81">
                  <c:v>25605</c:v>
                </c:pt>
                <c:pt idx="82">
                  <c:v>24862</c:v>
                </c:pt>
                <c:pt idx="83">
                  <c:v>20050</c:v>
                </c:pt>
                <c:pt idx="84">
                  <c:v>17414</c:v>
                </c:pt>
                <c:pt idx="85">
                  <c:v>4547</c:v>
                </c:pt>
                <c:pt idx="86">
                  <c:v>9209</c:v>
                </c:pt>
                <c:pt idx="87">
                  <c:v>51130</c:v>
                </c:pt>
                <c:pt idx="88">
                  <c:v>4222</c:v>
                </c:pt>
                <c:pt idx="89">
                  <c:v>33827</c:v>
                </c:pt>
                <c:pt idx="90">
                  <c:v>19031</c:v>
                </c:pt>
                <c:pt idx="91">
                  <c:v>17917</c:v>
                </c:pt>
                <c:pt idx="92">
                  <c:v>4195</c:v>
                </c:pt>
                <c:pt idx="93">
                  <c:v>104044</c:v>
                </c:pt>
                <c:pt idx="94">
                  <c:v>6017</c:v>
                </c:pt>
                <c:pt idx="95">
                  <c:v>79034</c:v>
                </c:pt>
                <c:pt idx="96">
                  <c:v>28441</c:v>
                </c:pt>
                <c:pt idx="97">
                  <c:v>10649</c:v>
                </c:pt>
                <c:pt idx="98">
                  <c:v>26613</c:v>
                </c:pt>
                <c:pt idx="99">
                  <c:v>6088</c:v>
                </c:pt>
                <c:pt idx="100">
                  <c:v>1223237</c:v>
                </c:pt>
                <c:pt idx="101">
                  <c:v>86407</c:v>
                </c:pt>
                <c:pt idx="102">
                  <c:v>5028</c:v>
                </c:pt>
                <c:pt idx="103">
                  <c:v>52713</c:v>
                </c:pt>
                <c:pt idx="104">
                  <c:v>12542</c:v>
                </c:pt>
                <c:pt idx="105">
                  <c:v>5268</c:v>
                </c:pt>
                <c:pt idx="106">
                  <c:v>5365</c:v>
                </c:pt>
                <c:pt idx="107">
                  <c:v>21257</c:v>
                </c:pt>
                <c:pt idx="108">
                  <c:v>56973</c:v>
                </c:pt>
                <c:pt idx="109">
                  <c:v>47098</c:v>
                </c:pt>
                <c:pt idx="110">
                  <c:v>125194</c:v>
                </c:pt>
                <c:pt idx="111">
                  <c:v>405375</c:v>
                </c:pt>
                <c:pt idx="112">
                  <c:v>12371</c:v>
                </c:pt>
                <c:pt idx="113">
                  <c:v>30655</c:v>
                </c:pt>
                <c:pt idx="114">
                  <c:v>21521</c:v>
                </c:pt>
                <c:pt idx="115">
                  <c:v>123114</c:v>
                </c:pt>
                <c:pt idx="116">
                  <c:v>7905</c:v>
                </c:pt>
                <c:pt idx="117">
                  <c:v>95752</c:v>
                </c:pt>
                <c:pt idx="118">
                  <c:v>9452</c:v>
                </c:pt>
                <c:pt idx="119">
                  <c:v>20391</c:v>
                </c:pt>
                <c:pt idx="120">
                  <c:v>50631</c:v>
                </c:pt>
                <c:pt idx="121">
                  <c:v>18595</c:v>
                </c:pt>
                <c:pt idx="122">
                  <c:v>17539</c:v>
                </c:pt>
                <c:pt idx="123">
                  <c:v>12418</c:v>
                </c:pt>
                <c:pt idx="124">
                  <c:v>8894</c:v>
                </c:pt>
                <c:pt idx="125">
                  <c:v>18601</c:v>
                </c:pt>
                <c:pt idx="126">
                  <c:v>6223</c:v>
                </c:pt>
                <c:pt idx="127">
                  <c:v>28491</c:v>
                </c:pt>
                <c:pt idx="128">
                  <c:v>18138</c:v>
                </c:pt>
                <c:pt idx="129">
                  <c:v>25116</c:v>
                </c:pt>
                <c:pt idx="130">
                  <c:v>6197</c:v>
                </c:pt>
                <c:pt idx="131">
                  <c:v>4591</c:v>
                </c:pt>
                <c:pt idx="132">
                  <c:v>4072</c:v>
                </c:pt>
                <c:pt idx="133">
                  <c:v>7289</c:v>
                </c:pt>
                <c:pt idx="134">
                  <c:v>74662</c:v>
                </c:pt>
                <c:pt idx="135">
                  <c:v>257882</c:v>
                </c:pt>
                <c:pt idx="136">
                  <c:v>35858</c:v>
                </c:pt>
                <c:pt idx="137">
                  <c:v>8803</c:v>
                </c:pt>
                <c:pt idx="138">
                  <c:v>82895</c:v>
                </c:pt>
                <c:pt idx="139">
                  <c:v>2021</c:v>
                </c:pt>
                <c:pt idx="140">
                  <c:v>132521</c:v>
                </c:pt>
                <c:pt idx="141">
                  <c:v>21373</c:v>
                </c:pt>
                <c:pt idx="142">
                  <c:v>2488</c:v>
                </c:pt>
                <c:pt idx="143">
                  <c:v>31410</c:v>
                </c:pt>
                <c:pt idx="144">
                  <c:v>2805</c:v>
                </c:pt>
                <c:pt idx="145">
                  <c:v>34097</c:v>
                </c:pt>
                <c:pt idx="146">
                  <c:v>429550</c:v>
                </c:pt>
                <c:pt idx="147">
                  <c:v>1805</c:v>
                </c:pt>
                <c:pt idx="148">
                  <c:v>11027</c:v>
                </c:pt>
                <c:pt idx="149">
                  <c:v>9088</c:v>
                </c:pt>
                <c:pt idx="150">
                  <c:v>27704</c:v>
                </c:pt>
                <c:pt idx="151">
                  <c:v>2108</c:v>
                </c:pt>
                <c:pt idx="152">
                  <c:v>8883</c:v>
                </c:pt>
                <c:pt idx="153">
                  <c:v>47287</c:v>
                </c:pt>
                <c:pt idx="154">
                  <c:v>12421</c:v>
                </c:pt>
                <c:pt idx="155">
                  <c:v>10174</c:v>
                </c:pt>
                <c:pt idx="156">
                  <c:v>6026</c:v>
                </c:pt>
                <c:pt idx="157">
                  <c:v>15592</c:v>
                </c:pt>
                <c:pt idx="158">
                  <c:v>18095</c:v>
                </c:pt>
                <c:pt idx="159">
                  <c:v>3742</c:v>
                </c:pt>
                <c:pt idx="160">
                  <c:v>2446</c:v>
                </c:pt>
                <c:pt idx="161">
                  <c:v>279264</c:v>
                </c:pt>
                <c:pt idx="162">
                  <c:v>70402</c:v>
                </c:pt>
                <c:pt idx="163">
                  <c:v>3238</c:v>
                </c:pt>
                <c:pt idx="164">
                  <c:v>21712</c:v>
                </c:pt>
                <c:pt idx="165">
                  <c:v>44607</c:v>
                </c:pt>
                <c:pt idx="166">
                  <c:v>4926</c:v>
                </c:pt>
                <c:pt idx="167">
                  <c:v>11507</c:v>
                </c:pt>
                <c:pt idx="168">
                  <c:v>8420</c:v>
                </c:pt>
                <c:pt idx="169">
                  <c:v>2774</c:v>
                </c:pt>
                <c:pt idx="170">
                  <c:v>9280</c:v>
                </c:pt>
                <c:pt idx="171">
                  <c:v>16102</c:v>
                </c:pt>
                <c:pt idx="172">
                  <c:v>5805</c:v>
                </c:pt>
                <c:pt idx="173">
                  <c:v>69680</c:v>
                </c:pt>
                <c:pt idx="174">
                  <c:v>1739</c:v>
                </c:pt>
                <c:pt idx="175">
                  <c:v>198661</c:v>
                </c:pt>
                <c:pt idx="176">
                  <c:v>1397</c:v>
                </c:pt>
                <c:pt idx="177">
                  <c:v>2884</c:v>
                </c:pt>
                <c:pt idx="178">
                  <c:v>2631</c:v>
                </c:pt>
                <c:pt idx="179">
                  <c:v>14936</c:v>
                </c:pt>
                <c:pt idx="180">
                  <c:v>358539</c:v>
                </c:pt>
                <c:pt idx="181">
                  <c:v>179372</c:v>
                </c:pt>
                <c:pt idx="182">
                  <c:v>158438</c:v>
                </c:pt>
                <c:pt idx="183">
                  <c:v>2776</c:v>
                </c:pt>
                <c:pt idx="184">
                  <c:v>44429</c:v>
                </c:pt>
                <c:pt idx="185">
                  <c:v>4911</c:v>
                </c:pt>
                <c:pt idx="186">
                  <c:v>4841</c:v>
                </c:pt>
                <c:pt idx="187">
                  <c:v>10855</c:v>
                </c:pt>
                <c:pt idx="188">
                  <c:v>11485</c:v>
                </c:pt>
                <c:pt idx="189">
                  <c:v>4842</c:v>
                </c:pt>
                <c:pt idx="190">
                  <c:v>5806</c:v>
                </c:pt>
                <c:pt idx="191">
                  <c:v>12416</c:v>
                </c:pt>
                <c:pt idx="192">
                  <c:v>16896</c:v>
                </c:pt>
                <c:pt idx="193">
                  <c:v>22087</c:v>
                </c:pt>
                <c:pt idx="194">
                  <c:v>11382</c:v>
                </c:pt>
                <c:pt idx="195">
                  <c:v>1996</c:v>
                </c:pt>
                <c:pt idx="196">
                  <c:v>6685</c:v>
                </c:pt>
                <c:pt idx="197">
                  <c:v>33257</c:v>
                </c:pt>
                <c:pt idx="198">
                  <c:v>30465</c:v>
                </c:pt>
                <c:pt idx="199">
                  <c:v>123192</c:v>
                </c:pt>
                <c:pt idx="200">
                  <c:v>8258</c:v>
                </c:pt>
                <c:pt idx="201">
                  <c:v>19244</c:v>
                </c:pt>
                <c:pt idx="202">
                  <c:v>40857</c:v>
                </c:pt>
                <c:pt idx="203">
                  <c:v>324977</c:v>
                </c:pt>
                <c:pt idx="204">
                  <c:v>1404694</c:v>
                </c:pt>
                <c:pt idx="205">
                  <c:v>21394</c:v>
                </c:pt>
                <c:pt idx="206">
                  <c:v>7760</c:v>
                </c:pt>
                <c:pt idx="207">
                  <c:v>41283</c:v>
                </c:pt>
                <c:pt idx="208">
                  <c:v>5346</c:v>
                </c:pt>
                <c:pt idx="209">
                  <c:v>6419</c:v>
                </c:pt>
                <c:pt idx="210">
                  <c:v>9649</c:v>
                </c:pt>
                <c:pt idx="211">
                  <c:v>15605</c:v>
                </c:pt>
                <c:pt idx="212">
                  <c:v>237570</c:v>
                </c:pt>
                <c:pt idx="213">
                  <c:v>12002</c:v>
                </c:pt>
                <c:pt idx="214">
                  <c:v>6269</c:v>
                </c:pt>
                <c:pt idx="215">
                  <c:v>9786</c:v>
                </c:pt>
                <c:pt idx="216">
                  <c:v>35830</c:v>
                </c:pt>
                <c:pt idx="217">
                  <c:v>7926</c:v>
                </c:pt>
                <c:pt idx="218">
                  <c:v>12639</c:v>
                </c:pt>
                <c:pt idx="219">
                  <c:v>61150</c:v>
                </c:pt>
                <c:pt idx="220">
                  <c:v>80062</c:v>
                </c:pt>
                <c:pt idx="221">
                  <c:v>8363</c:v>
                </c:pt>
                <c:pt idx="222">
                  <c:v>8228</c:v>
                </c:pt>
                <c:pt idx="223">
                  <c:v>30791</c:v>
                </c:pt>
                <c:pt idx="224">
                  <c:v>9631</c:v>
                </c:pt>
                <c:pt idx="225">
                  <c:v>24821</c:v>
                </c:pt>
                <c:pt idx="226">
                  <c:v>31117</c:v>
                </c:pt>
                <c:pt idx="227">
                  <c:v>11552</c:v>
                </c:pt>
                <c:pt idx="228">
                  <c:v>26886</c:v>
                </c:pt>
                <c:pt idx="229">
                  <c:v>36194</c:v>
                </c:pt>
                <c:pt idx="230">
                  <c:v>260690</c:v>
                </c:pt>
                <c:pt idx="231">
                  <c:v>4873</c:v>
                </c:pt>
                <c:pt idx="232">
                  <c:v>3876</c:v>
                </c:pt>
                <c:pt idx="233">
                  <c:v>4045</c:v>
                </c:pt>
                <c:pt idx="234">
                  <c:v>15165</c:v>
                </c:pt>
                <c:pt idx="235">
                  <c:v>38771</c:v>
                </c:pt>
                <c:pt idx="236">
                  <c:v>7824</c:v>
                </c:pt>
                <c:pt idx="237">
                  <c:v>5557</c:v>
                </c:pt>
                <c:pt idx="238">
                  <c:v>4180</c:v>
                </c:pt>
                <c:pt idx="239">
                  <c:v>16794</c:v>
                </c:pt>
                <c:pt idx="240">
                  <c:v>24982</c:v>
                </c:pt>
                <c:pt idx="241">
                  <c:v>8356</c:v>
                </c:pt>
                <c:pt idx="242">
                  <c:v>8101</c:v>
                </c:pt>
                <c:pt idx="243">
                  <c:v>17405</c:v>
                </c:pt>
                <c:pt idx="244">
                  <c:v>15331</c:v>
                </c:pt>
                <c:pt idx="245">
                  <c:v>3937</c:v>
                </c:pt>
                <c:pt idx="246">
                  <c:v>104351</c:v>
                </c:pt>
                <c:pt idx="247">
                  <c:v>3332</c:v>
                </c:pt>
                <c:pt idx="248">
                  <c:v>179574</c:v>
                </c:pt>
                <c:pt idx="249">
                  <c:v>167106</c:v>
                </c:pt>
                <c:pt idx="250">
                  <c:v>95241</c:v>
                </c:pt>
                <c:pt idx="251">
                  <c:v>244131</c:v>
                </c:pt>
                <c:pt idx="252">
                  <c:v>75683</c:v>
                </c:pt>
                <c:pt idx="253">
                  <c:v>4294</c:v>
                </c:pt>
                <c:pt idx="254">
                  <c:v>15197</c:v>
                </c:pt>
                <c:pt idx="255">
                  <c:v>4994</c:v>
                </c:pt>
                <c:pt idx="256">
                  <c:v>14297</c:v>
                </c:pt>
                <c:pt idx="257">
                  <c:v>379082</c:v>
                </c:pt>
                <c:pt idx="258">
                  <c:v>50778</c:v>
                </c:pt>
                <c:pt idx="259">
                  <c:v>17754</c:v>
                </c:pt>
                <c:pt idx="260">
                  <c:v>124254</c:v>
                </c:pt>
                <c:pt idx="261">
                  <c:v>21139</c:v>
                </c:pt>
                <c:pt idx="262">
                  <c:v>27632</c:v>
                </c:pt>
                <c:pt idx="263">
                  <c:v>18610</c:v>
                </c:pt>
                <c:pt idx="264">
                  <c:v>6587</c:v>
                </c:pt>
                <c:pt idx="265">
                  <c:v>7862</c:v>
                </c:pt>
                <c:pt idx="266">
                  <c:v>177150</c:v>
                </c:pt>
                <c:pt idx="267">
                  <c:v>64330</c:v>
                </c:pt>
                <c:pt idx="268">
                  <c:v>42259</c:v>
                </c:pt>
                <c:pt idx="269">
                  <c:v>43536</c:v>
                </c:pt>
                <c:pt idx="270">
                  <c:v>6963</c:v>
                </c:pt>
                <c:pt idx="271">
                  <c:v>78029</c:v>
                </c:pt>
                <c:pt idx="272">
                  <c:v>237119</c:v>
                </c:pt>
                <c:pt idx="273">
                  <c:v>7322</c:v>
                </c:pt>
                <c:pt idx="274">
                  <c:v>17911</c:v>
                </c:pt>
                <c:pt idx="275">
                  <c:v>59921</c:v>
                </c:pt>
                <c:pt idx="276">
                  <c:v>49291</c:v>
                </c:pt>
                <c:pt idx="277">
                  <c:v>6828</c:v>
                </c:pt>
                <c:pt idx="278">
                  <c:v>127734</c:v>
                </c:pt>
                <c:pt idx="279">
                  <c:v>45544</c:v>
                </c:pt>
                <c:pt idx="280">
                  <c:v>31173</c:v>
                </c:pt>
                <c:pt idx="281">
                  <c:v>153463</c:v>
                </c:pt>
                <c:pt idx="282">
                  <c:v>3143</c:v>
                </c:pt>
                <c:pt idx="283">
                  <c:v>13453</c:v>
                </c:pt>
                <c:pt idx="284">
                  <c:v>37707</c:v>
                </c:pt>
                <c:pt idx="285">
                  <c:v>4577</c:v>
                </c:pt>
                <c:pt idx="286">
                  <c:v>3467</c:v>
                </c:pt>
                <c:pt idx="287">
                  <c:v>426935</c:v>
                </c:pt>
                <c:pt idx="288">
                  <c:v>20978</c:v>
                </c:pt>
                <c:pt idx="289">
                  <c:v>31844</c:v>
                </c:pt>
                <c:pt idx="290">
                  <c:v>18627</c:v>
                </c:pt>
                <c:pt idx="291">
                  <c:v>4824</c:v>
                </c:pt>
                <c:pt idx="292">
                  <c:v>4882</c:v>
                </c:pt>
                <c:pt idx="293">
                  <c:v>29047</c:v>
                </c:pt>
                <c:pt idx="294">
                  <c:v>7361</c:v>
                </c:pt>
                <c:pt idx="295">
                  <c:v>12581</c:v>
                </c:pt>
                <c:pt idx="296">
                  <c:v>105273</c:v>
                </c:pt>
                <c:pt idx="297">
                  <c:v>69533</c:v>
                </c:pt>
                <c:pt idx="298">
                  <c:v>310783</c:v>
                </c:pt>
                <c:pt idx="299">
                  <c:v>8201</c:v>
                </c:pt>
                <c:pt idx="300">
                  <c:v>78978</c:v>
                </c:pt>
                <c:pt idx="301">
                  <c:v>89532</c:v>
                </c:pt>
                <c:pt idx="302">
                  <c:v>2311</c:v>
                </c:pt>
                <c:pt idx="303">
                  <c:v>51007</c:v>
                </c:pt>
                <c:pt idx="304">
                  <c:v>2412</c:v>
                </c:pt>
                <c:pt idx="305">
                  <c:v>22022</c:v>
                </c:pt>
                <c:pt idx="306">
                  <c:v>5918</c:v>
                </c:pt>
                <c:pt idx="307">
                  <c:v>4608</c:v>
                </c:pt>
                <c:pt idx="308">
                  <c:v>2623</c:v>
                </c:pt>
                <c:pt idx="309">
                  <c:v>15628</c:v>
                </c:pt>
                <c:pt idx="310">
                  <c:v>17263</c:v>
                </c:pt>
                <c:pt idx="311">
                  <c:v>8174</c:v>
                </c:pt>
                <c:pt idx="312">
                  <c:v>3686</c:v>
                </c:pt>
                <c:pt idx="313">
                  <c:v>3086</c:v>
                </c:pt>
                <c:pt idx="314">
                  <c:v>47723</c:v>
                </c:pt>
                <c:pt idx="315">
                  <c:v>103645</c:v>
                </c:pt>
                <c:pt idx="316">
                  <c:v>9972</c:v>
                </c:pt>
                <c:pt idx="317">
                  <c:v>6039</c:v>
                </c:pt>
                <c:pt idx="318">
                  <c:v>14069</c:v>
                </c:pt>
                <c:pt idx="319">
                  <c:v>3097</c:v>
                </c:pt>
                <c:pt idx="320">
                  <c:v>2101</c:v>
                </c:pt>
                <c:pt idx="321">
                  <c:v>4098</c:v>
                </c:pt>
                <c:pt idx="322">
                  <c:v>26791</c:v>
                </c:pt>
                <c:pt idx="323">
                  <c:v>242249</c:v>
                </c:pt>
                <c:pt idx="324">
                  <c:v>84069</c:v>
                </c:pt>
                <c:pt idx="325">
                  <c:v>481725</c:v>
                </c:pt>
                <c:pt idx="326">
                  <c:v>5638</c:v>
                </c:pt>
                <c:pt idx="327">
                  <c:v>3813</c:v>
                </c:pt>
                <c:pt idx="328">
                  <c:v>1903</c:v>
                </c:pt>
                <c:pt idx="329">
                  <c:v>22480</c:v>
                </c:pt>
                <c:pt idx="330">
                  <c:v>13023</c:v>
                </c:pt>
                <c:pt idx="331">
                  <c:v>3125</c:v>
                </c:pt>
                <c:pt idx="332">
                  <c:v>19511</c:v>
                </c:pt>
                <c:pt idx="333">
                  <c:v>29844</c:v>
                </c:pt>
                <c:pt idx="334">
                  <c:v>18415</c:v>
                </c:pt>
                <c:pt idx="335">
                  <c:v>60768</c:v>
                </c:pt>
                <c:pt idx="336">
                  <c:v>4966</c:v>
                </c:pt>
                <c:pt idx="337">
                  <c:v>69072</c:v>
                </c:pt>
                <c:pt idx="338">
                  <c:v>154146</c:v>
                </c:pt>
                <c:pt idx="339">
                  <c:v>94098</c:v>
                </c:pt>
                <c:pt idx="340">
                  <c:v>455587</c:v>
                </c:pt>
                <c:pt idx="341">
                  <c:v>3523</c:v>
                </c:pt>
                <c:pt idx="342">
                  <c:v>58567</c:v>
                </c:pt>
                <c:pt idx="343">
                  <c:v>8181</c:v>
                </c:pt>
                <c:pt idx="344">
                  <c:v>51039</c:v>
                </c:pt>
                <c:pt idx="345">
                  <c:v>25651</c:v>
                </c:pt>
                <c:pt idx="346">
                  <c:v>18928</c:v>
                </c:pt>
                <c:pt idx="347">
                  <c:v>4166</c:v>
                </c:pt>
                <c:pt idx="348">
                  <c:v>61707</c:v>
                </c:pt>
                <c:pt idx="349">
                  <c:v>4739</c:v>
                </c:pt>
                <c:pt idx="350">
                  <c:v>2274</c:v>
                </c:pt>
                <c:pt idx="351">
                  <c:v>33598</c:v>
                </c:pt>
                <c:pt idx="352">
                  <c:v>13936</c:v>
                </c:pt>
                <c:pt idx="353">
                  <c:v>4831</c:v>
                </c:pt>
                <c:pt idx="354">
                  <c:v>4525</c:v>
                </c:pt>
                <c:pt idx="355">
                  <c:v>3215</c:v>
                </c:pt>
                <c:pt idx="356">
                  <c:v>4950</c:v>
                </c:pt>
                <c:pt idx="357">
                  <c:v>6624</c:v>
                </c:pt>
                <c:pt idx="358">
                  <c:v>18866</c:v>
                </c:pt>
                <c:pt idx="359">
                  <c:v>8917</c:v>
                </c:pt>
                <c:pt idx="360">
                  <c:v>11575</c:v>
                </c:pt>
                <c:pt idx="361">
                  <c:v>5381</c:v>
                </c:pt>
                <c:pt idx="362">
                  <c:v>7161</c:v>
                </c:pt>
                <c:pt idx="363">
                  <c:v>9962</c:v>
                </c:pt>
                <c:pt idx="364">
                  <c:v>1824</c:v>
                </c:pt>
                <c:pt idx="365">
                  <c:v>1290</c:v>
                </c:pt>
                <c:pt idx="366">
                  <c:v>11519</c:v>
                </c:pt>
                <c:pt idx="367">
                  <c:v>21871</c:v>
                </c:pt>
                <c:pt idx="368">
                  <c:v>2333</c:v>
                </c:pt>
                <c:pt idx="369">
                  <c:v>4135</c:v>
                </c:pt>
                <c:pt idx="370">
                  <c:v>4217</c:v>
                </c:pt>
                <c:pt idx="371">
                  <c:v>61716</c:v>
                </c:pt>
                <c:pt idx="372">
                  <c:v>6057</c:v>
                </c:pt>
                <c:pt idx="373">
                  <c:v>41765</c:v>
                </c:pt>
                <c:pt idx="374">
                  <c:v>7522</c:v>
                </c:pt>
                <c:pt idx="375">
                  <c:v>4294</c:v>
                </c:pt>
                <c:pt idx="376">
                  <c:v>55477</c:v>
                </c:pt>
                <c:pt idx="377">
                  <c:v>4462</c:v>
                </c:pt>
                <c:pt idx="378">
                  <c:v>6569</c:v>
                </c:pt>
                <c:pt idx="379">
                  <c:v>7318</c:v>
                </c:pt>
                <c:pt idx="380">
                  <c:v>44682</c:v>
                </c:pt>
                <c:pt idx="381">
                  <c:v>701428</c:v>
                </c:pt>
                <c:pt idx="382">
                  <c:v>2603</c:v>
                </c:pt>
                <c:pt idx="383">
                  <c:v>33118</c:v>
                </c:pt>
                <c:pt idx="384">
                  <c:v>115139</c:v>
                </c:pt>
                <c:pt idx="385">
                  <c:v>8676</c:v>
                </c:pt>
                <c:pt idx="386">
                  <c:v>10712</c:v>
                </c:pt>
                <c:pt idx="387">
                  <c:v>14326</c:v>
                </c:pt>
                <c:pt idx="388">
                  <c:v>13285</c:v>
                </c:pt>
                <c:pt idx="389">
                  <c:v>13691</c:v>
                </c:pt>
                <c:pt idx="390">
                  <c:v>9173</c:v>
                </c:pt>
                <c:pt idx="391">
                  <c:v>22322</c:v>
                </c:pt>
                <c:pt idx="392">
                  <c:v>15944</c:v>
                </c:pt>
                <c:pt idx="393">
                  <c:v>46180</c:v>
                </c:pt>
                <c:pt idx="394">
                  <c:v>18302</c:v>
                </c:pt>
                <c:pt idx="395">
                  <c:v>20588</c:v>
                </c:pt>
                <c:pt idx="396">
                  <c:v>4112</c:v>
                </c:pt>
                <c:pt idx="397">
                  <c:v>10934</c:v>
                </c:pt>
                <c:pt idx="398">
                  <c:v>6536</c:v>
                </c:pt>
                <c:pt idx="399">
                  <c:v>6579</c:v>
                </c:pt>
                <c:pt idx="400">
                  <c:v>19797</c:v>
                </c:pt>
                <c:pt idx="401">
                  <c:v>2177</c:v>
                </c:pt>
                <c:pt idx="402">
                  <c:v>14941</c:v>
                </c:pt>
                <c:pt idx="403">
                  <c:v>7540</c:v>
                </c:pt>
                <c:pt idx="404">
                  <c:v>1835</c:v>
                </c:pt>
                <c:pt idx="405">
                  <c:v>8973</c:v>
                </c:pt>
                <c:pt idx="406">
                  <c:v>114508</c:v>
                </c:pt>
                <c:pt idx="407">
                  <c:v>47523</c:v>
                </c:pt>
                <c:pt idx="408">
                  <c:v>6127</c:v>
                </c:pt>
                <c:pt idx="409">
                  <c:v>2468</c:v>
                </c:pt>
                <c:pt idx="410">
                  <c:v>16876</c:v>
                </c:pt>
                <c:pt idx="411">
                  <c:v>48992</c:v>
                </c:pt>
                <c:pt idx="412">
                  <c:v>3109</c:v>
                </c:pt>
                <c:pt idx="413">
                  <c:v>11507</c:v>
                </c:pt>
                <c:pt idx="414">
                  <c:v>64098</c:v>
                </c:pt>
                <c:pt idx="415">
                  <c:v>25685</c:v>
                </c:pt>
                <c:pt idx="416">
                  <c:v>8875</c:v>
                </c:pt>
                <c:pt idx="417">
                  <c:v>69697</c:v>
                </c:pt>
                <c:pt idx="418">
                  <c:v>6093</c:v>
                </c:pt>
                <c:pt idx="419">
                  <c:v>55731</c:v>
                </c:pt>
                <c:pt idx="420">
                  <c:v>29612</c:v>
                </c:pt>
                <c:pt idx="421">
                  <c:v>171885</c:v>
                </c:pt>
                <c:pt idx="422">
                  <c:v>17378</c:v>
                </c:pt>
                <c:pt idx="423">
                  <c:v>15564</c:v>
                </c:pt>
                <c:pt idx="424">
                  <c:v>3706</c:v>
                </c:pt>
                <c:pt idx="425">
                  <c:v>13495</c:v>
                </c:pt>
                <c:pt idx="426">
                  <c:v>27617</c:v>
                </c:pt>
                <c:pt idx="427">
                  <c:v>410275</c:v>
                </c:pt>
                <c:pt idx="428">
                  <c:v>29930</c:v>
                </c:pt>
                <c:pt idx="429">
                  <c:v>25939</c:v>
                </c:pt>
                <c:pt idx="430">
                  <c:v>11524</c:v>
                </c:pt>
                <c:pt idx="431">
                  <c:v>19453</c:v>
                </c:pt>
                <c:pt idx="432">
                  <c:v>27974</c:v>
                </c:pt>
                <c:pt idx="433">
                  <c:v>77330</c:v>
                </c:pt>
                <c:pt idx="434">
                  <c:v>13890</c:v>
                </c:pt>
                <c:pt idx="435">
                  <c:v>40430</c:v>
                </c:pt>
                <c:pt idx="436">
                  <c:v>5370</c:v>
                </c:pt>
                <c:pt idx="437">
                  <c:v>3606</c:v>
                </c:pt>
                <c:pt idx="438">
                  <c:v>6166</c:v>
                </c:pt>
                <c:pt idx="439">
                  <c:v>22326</c:v>
                </c:pt>
                <c:pt idx="440">
                  <c:v>3385</c:v>
                </c:pt>
                <c:pt idx="441">
                  <c:v>51717</c:v>
                </c:pt>
                <c:pt idx="442">
                  <c:v>4719</c:v>
                </c:pt>
                <c:pt idx="443">
                  <c:v>2576</c:v>
                </c:pt>
                <c:pt idx="444">
                  <c:v>4136</c:v>
                </c:pt>
                <c:pt idx="445">
                  <c:v>10205</c:v>
                </c:pt>
                <c:pt idx="446">
                  <c:v>53698</c:v>
                </c:pt>
                <c:pt idx="447">
                  <c:v>56848</c:v>
                </c:pt>
                <c:pt idx="448">
                  <c:v>25603</c:v>
                </c:pt>
                <c:pt idx="449">
                  <c:v>17668</c:v>
                </c:pt>
                <c:pt idx="450">
                  <c:v>119221</c:v>
                </c:pt>
                <c:pt idx="451">
                  <c:v>4327</c:v>
                </c:pt>
                <c:pt idx="452">
                  <c:v>22239</c:v>
                </c:pt>
                <c:pt idx="453">
                  <c:v>336454</c:v>
                </c:pt>
                <c:pt idx="454">
                  <c:v>5371</c:v>
                </c:pt>
                <c:pt idx="455">
                  <c:v>4067</c:v>
                </c:pt>
                <c:pt idx="456">
                  <c:v>12943</c:v>
                </c:pt>
                <c:pt idx="457">
                  <c:v>44572</c:v>
                </c:pt>
                <c:pt idx="458">
                  <c:v>231953</c:v>
                </c:pt>
                <c:pt idx="459">
                  <c:v>39648</c:v>
                </c:pt>
                <c:pt idx="460">
                  <c:v>41211</c:v>
                </c:pt>
                <c:pt idx="461">
                  <c:v>3902</c:v>
                </c:pt>
                <c:pt idx="462">
                  <c:v>14309</c:v>
                </c:pt>
                <c:pt idx="463">
                  <c:v>3513</c:v>
                </c:pt>
                <c:pt idx="464">
                  <c:v>13788</c:v>
                </c:pt>
                <c:pt idx="465">
                  <c:v>6736</c:v>
                </c:pt>
                <c:pt idx="466">
                  <c:v>9126</c:v>
                </c:pt>
                <c:pt idx="467">
                  <c:v>29743</c:v>
                </c:pt>
                <c:pt idx="468">
                  <c:v>3827</c:v>
                </c:pt>
                <c:pt idx="469">
                  <c:v>20523</c:v>
                </c:pt>
                <c:pt idx="470">
                  <c:v>10047</c:v>
                </c:pt>
                <c:pt idx="471">
                  <c:v>56463</c:v>
                </c:pt>
                <c:pt idx="472">
                  <c:v>7762</c:v>
                </c:pt>
                <c:pt idx="473">
                  <c:v>3320</c:v>
                </c:pt>
                <c:pt idx="474">
                  <c:v>13376</c:v>
                </c:pt>
                <c:pt idx="475">
                  <c:v>15984</c:v>
                </c:pt>
                <c:pt idx="476">
                  <c:v>4786</c:v>
                </c:pt>
                <c:pt idx="477">
                  <c:v>7686</c:v>
                </c:pt>
                <c:pt idx="478">
                  <c:v>125238</c:v>
                </c:pt>
                <c:pt idx="479">
                  <c:v>720116</c:v>
                </c:pt>
                <c:pt idx="480">
                  <c:v>4537</c:v>
                </c:pt>
                <c:pt idx="481">
                  <c:v>2222</c:v>
                </c:pt>
                <c:pt idx="482">
                  <c:v>3651</c:v>
                </c:pt>
                <c:pt idx="483">
                  <c:v>10824</c:v>
                </c:pt>
                <c:pt idx="484">
                  <c:v>9940</c:v>
                </c:pt>
                <c:pt idx="485">
                  <c:v>209548</c:v>
                </c:pt>
                <c:pt idx="486">
                  <c:v>52009</c:v>
                </c:pt>
                <c:pt idx="487">
                  <c:v>36233</c:v>
                </c:pt>
                <c:pt idx="488">
                  <c:v>12856</c:v>
                </c:pt>
                <c:pt idx="489">
                  <c:v>5364</c:v>
                </c:pt>
                <c:pt idx="490">
                  <c:v>15929</c:v>
                </c:pt>
                <c:pt idx="491">
                  <c:v>10888</c:v>
                </c:pt>
                <c:pt idx="492">
                  <c:v>3191</c:v>
                </c:pt>
                <c:pt idx="493">
                  <c:v>3195</c:v>
                </c:pt>
                <c:pt idx="494">
                  <c:v>5638</c:v>
                </c:pt>
                <c:pt idx="495">
                  <c:v>2427</c:v>
                </c:pt>
                <c:pt idx="496">
                  <c:v>6481</c:v>
                </c:pt>
                <c:pt idx="497">
                  <c:v>12103</c:v>
                </c:pt>
                <c:pt idx="498">
                  <c:v>17363</c:v>
                </c:pt>
                <c:pt idx="499">
                  <c:v>5372</c:v>
                </c:pt>
                <c:pt idx="500">
                  <c:v>8498</c:v>
                </c:pt>
                <c:pt idx="501">
                  <c:v>120779</c:v>
                </c:pt>
                <c:pt idx="502">
                  <c:v>9396</c:v>
                </c:pt>
                <c:pt idx="503">
                  <c:v>46285</c:v>
                </c:pt>
                <c:pt idx="504">
                  <c:v>4405</c:v>
                </c:pt>
                <c:pt idx="505">
                  <c:v>15639</c:v>
                </c:pt>
                <c:pt idx="506">
                  <c:v>6036</c:v>
                </c:pt>
                <c:pt idx="507">
                  <c:v>14925</c:v>
                </c:pt>
                <c:pt idx="508">
                  <c:v>195278</c:v>
                </c:pt>
                <c:pt idx="509">
                  <c:v>2111</c:v>
                </c:pt>
                <c:pt idx="510">
                  <c:v>4584</c:v>
                </c:pt>
                <c:pt idx="511">
                  <c:v>2166</c:v>
                </c:pt>
                <c:pt idx="512">
                  <c:v>35102</c:v>
                </c:pt>
                <c:pt idx="513">
                  <c:v>48207</c:v>
                </c:pt>
                <c:pt idx="514">
                  <c:v>5577</c:v>
                </c:pt>
                <c:pt idx="515">
                  <c:v>32796</c:v>
                </c:pt>
                <c:pt idx="516">
                  <c:v>27850</c:v>
                </c:pt>
                <c:pt idx="517">
                  <c:v>58529</c:v>
                </c:pt>
                <c:pt idx="518">
                  <c:v>8889</c:v>
                </c:pt>
                <c:pt idx="519">
                  <c:v>6298</c:v>
                </c:pt>
                <c:pt idx="520">
                  <c:v>2947</c:v>
                </c:pt>
                <c:pt idx="521">
                  <c:v>2476</c:v>
                </c:pt>
                <c:pt idx="522">
                  <c:v>27641</c:v>
                </c:pt>
                <c:pt idx="523">
                  <c:v>26960</c:v>
                </c:pt>
                <c:pt idx="524">
                  <c:v>1558</c:v>
                </c:pt>
                <c:pt idx="525">
                  <c:v>1448</c:v>
                </c:pt>
                <c:pt idx="526">
                  <c:v>145073</c:v>
                </c:pt>
                <c:pt idx="527">
                  <c:v>20855</c:v>
                </c:pt>
                <c:pt idx="528">
                  <c:v>723889</c:v>
                </c:pt>
                <c:pt idx="529">
                  <c:v>7024</c:v>
                </c:pt>
                <c:pt idx="530">
                  <c:v>23742</c:v>
                </c:pt>
                <c:pt idx="531">
                  <c:v>8541</c:v>
                </c:pt>
                <c:pt idx="532">
                  <c:v>5926</c:v>
                </c:pt>
                <c:pt idx="533">
                  <c:v>6843</c:v>
                </c:pt>
                <c:pt idx="534">
                  <c:v>3159</c:v>
                </c:pt>
                <c:pt idx="535">
                  <c:v>433991</c:v>
                </c:pt>
                <c:pt idx="536">
                  <c:v>4856</c:v>
                </c:pt>
                <c:pt idx="537">
                  <c:v>10493</c:v>
                </c:pt>
                <c:pt idx="538">
                  <c:v>3623</c:v>
                </c:pt>
                <c:pt idx="539">
                  <c:v>3595</c:v>
                </c:pt>
                <c:pt idx="540">
                  <c:v>15292</c:v>
                </c:pt>
                <c:pt idx="541">
                  <c:v>29669</c:v>
                </c:pt>
                <c:pt idx="542">
                  <c:v>46166</c:v>
                </c:pt>
                <c:pt idx="543">
                  <c:v>128432</c:v>
                </c:pt>
                <c:pt idx="544">
                  <c:v>12731</c:v>
                </c:pt>
                <c:pt idx="545">
                  <c:v>17820</c:v>
                </c:pt>
                <c:pt idx="546">
                  <c:v>6375</c:v>
                </c:pt>
                <c:pt idx="547">
                  <c:v>41690</c:v>
                </c:pt>
                <c:pt idx="548">
                  <c:v>695328</c:v>
                </c:pt>
                <c:pt idx="549">
                  <c:v>7738</c:v>
                </c:pt>
                <c:pt idx="550">
                  <c:v>289875</c:v>
                </c:pt>
                <c:pt idx="551">
                  <c:v>303397</c:v>
                </c:pt>
                <c:pt idx="552">
                  <c:v>4063</c:v>
                </c:pt>
                <c:pt idx="553">
                  <c:v>10907</c:v>
                </c:pt>
                <c:pt idx="554">
                  <c:v>849874</c:v>
                </c:pt>
                <c:pt idx="555">
                  <c:v>162763</c:v>
                </c:pt>
                <c:pt idx="556">
                  <c:v>256915</c:v>
                </c:pt>
                <c:pt idx="557">
                  <c:v>2813</c:v>
                </c:pt>
                <c:pt idx="558">
                  <c:v>52737</c:v>
                </c:pt>
                <c:pt idx="559">
                  <c:v>8991</c:v>
                </c:pt>
                <c:pt idx="560">
                  <c:v>4141</c:v>
                </c:pt>
                <c:pt idx="561">
                  <c:v>55298</c:v>
                </c:pt>
                <c:pt idx="562">
                  <c:v>469173</c:v>
                </c:pt>
                <c:pt idx="563">
                  <c:v>737310</c:v>
                </c:pt>
                <c:pt idx="564">
                  <c:v>92315</c:v>
                </c:pt>
                <c:pt idx="565">
                  <c:v>2555</c:v>
                </c:pt>
                <c:pt idx="566">
                  <c:v>1942</c:v>
                </c:pt>
                <c:pt idx="567">
                  <c:v>2095</c:v>
                </c:pt>
                <c:pt idx="568">
                  <c:v>16127</c:v>
                </c:pt>
                <c:pt idx="569">
                  <c:v>10693</c:v>
                </c:pt>
                <c:pt idx="570">
                  <c:v>41287</c:v>
                </c:pt>
                <c:pt idx="571">
                  <c:v>33071</c:v>
                </c:pt>
                <c:pt idx="572">
                  <c:v>12396372</c:v>
                </c:pt>
                <c:pt idx="573">
                  <c:v>36298</c:v>
                </c:pt>
                <c:pt idx="574">
                  <c:v>7724</c:v>
                </c:pt>
                <c:pt idx="575">
                  <c:v>93076</c:v>
                </c:pt>
                <c:pt idx="576">
                  <c:v>91637</c:v>
                </c:pt>
                <c:pt idx="577">
                  <c:v>12137</c:v>
                </c:pt>
                <c:pt idx="578">
                  <c:v>15446</c:v>
                </c:pt>
                <c:pt idx="579">
                  <c:v>370839</c:v>
                </c:pt>
                <c:pt idx="580">
                  <c:v>12561</c:v>
                </c:pt>
                <c:pt idx="581">
                  <c:v>16787</c:v>
                </c:pt>
                <c:pt idx="582">
                  <c:v>297528</c:v>
                </c:pt>
                <c:pt idx="583">
                  <c:v>6371</c:v>
                </c:pt>
                <c:pt idx="584">
                  <c:v>14415</c:v>
                </c:pt>
                <c:pt idx="585">
                  <c:v>6346</c:v>
                </c:pt>
                <c:pt idx="586">
                  <c:v>5562</c:v>
                </c:pt>
                <c:pt idx="587">
                  <c:v>23255</c:v>
                </c:pt>
                <c:pt idx="588">
                  <c:v>26231</c:v>
                </c:pt>
                <c:pt idx="589">
                  <c:v>12940</c:v>
                </c:pt>
                <c:pt idx="590">
                  <c:v>7725</c:v>
                </c:pt>
                <c:pt idx="591">
                  <c:v>2815</c:v>
                </c:pt>
                <c:pt idx="592">
                  <c:v>57547</c:v>
                </c:pt>
                <c:pt idx="593">
                  <c:v>23292</c:v>
                </c:pt>
                <c:pt idx="594">
                  <c:v>5968</c:v>
                </c:pt>
                <c:pt idx="595">
                  <c:v>7609</c:v>
                </c:pt>
                <c:pt idx="596">
                  <c:v>15361</c:v>
                </c:pt>
                <c:pt idx="597">
                  <c:v>124134</c:v>
                </c:pt>
                <c:pt idx="598">
                  <c:v>320820</c:v>
                </c:pt>
                <c:pt idx="599">
                  <c:v>4452</c:v>
                </c:pt>
                <c:pt idx="600">
                  <c:v>23395</c:v>
                </c:pt>
                <c:pt idx="601">
                  <c:v>9502</c:v>
                </c:pt>
                <c:pt idx="602">
                  <c:v>42946</c:v>
                </c:pt>
                <c:pt idx="603">
                  <c:v>2647</c:v>
                </c:pt>
                <c:pt idx="604">
                  <c:v>2432</c:v>
                </c:pt>
                <c:pt idx="605">
                  <c:v>10100</c:v>
                </c:pt>
                <c:pt idx="606">
                  <c:v>1752</c:v>
                </c:pt>
                <c:pt idx="607">
                  <c:v>48228</c:v>
                </c:pt>
                <c:pt idx="608">
                  <c:v>5856</c:v>
                </c:pt>
                <c:pt idx="609">
                  <c:v>7058</c:v>
                </c:pt>
                <c:pt idx="610">
                  <c:v>15670</c:v>
                </c:pt>
                <c:pt idx="611">
                  <c:v>65615</c:v>
                </c:pt>
                <c:pt idx="612">
                  <c:v>2024</c:v>
                </c:pt>
                <c:pt idx="613">
                  <c:v>1667</c:v>
                </c:pt>
                <c:pt idx="614">
                  <c:v>6488</c:v>
                </c:pt>
                <c:pt idx="615">
                  <c:v>92819</c:v>
                </c:pt>
                <c:pt idx="616">
                  <c:v>4828</c:v>
                </c:pt>
                <c:pt idx="617">
                  <c:v>10191</c:v>
                </c:pt>
                <c:pt idx="618">
                  <c:v>1886</c:v>
                </c:pt>
                <c:pt idx="619">
                  <c:v>1142</c:v>
                </c:pt>
                <c:pt idx="620">
                  <c:v>13965</c:v>
                </c:pt>
                <c:pt idx="621">
                  <c:v>9125</c:v>
                </c:pt>
                <c:pt idx="622">
                  <c:v>13732</c:v>
                </c:pt>
                <c:pt idx="623">
                  <c:v>133169</c:v>
                </c:pt>
                <c:pt idx="624">
                  <c:v>27154</c:v>
                </c:pt>
                <c:pt idx="625">
                  <c:v>10842</c:v>
                </c:pt>
                <c:pt idx="626">
                  <c:v>54315</c:v>
                </c:pt>
                <c:pt idx="627">
                  <c:v>43368</c:v>
                </c:pt>
                <c:pt idx="628">
                  <c:v>10804</c:v>
                </c:pt>
                <c:pt idx="629">
                  <c:v>81516</c:v>
                </c:pt>
                <c:pt idx="630">
                  <c:v>19133</c:v>
                </c:pt>
                <c:pt idx="631">
                  <c:v>9163</c:v>
                </c:pt>
                <c:pt idx="632">
                  <c:v>1852</c:v>
                </c:pt>
                <c:pt idx="633">
                  <c:v>124468</c:v>
                </c:pt>
                <c:pt idx="634">
                  <c:v>96106</c:v>
                </c:pt>
                <c:pt idx="635">
                  <c:v>124269</c:v>
                </c:pt>
                <c:pt idx="636">
                  <c:v>2784</c:v>
                </c:pt>
                <c:pt idx="637">
                  <c:v>8262</c:v>
                </c:pt>
                <c:pt idx="638">
                  <c:v>18908</c:v>
                </c:pt>
                <c:pt idx="639">
                  <c:v>6142</c:v>
                </c:pt>
                <c:pt idx="640">
                  <c:v>3588</c:v>
                </c:pt>
                <c:pt idx="641">
                  <c:v>3616</c:v>
                </c:pt>
                <c:pt idx="642">
                  <c:v>25078</c:v>
                </c:pt>
                <c:pt idx="643">
                  <c:v>5320</c:v>
                </c:pt>
                <c:pt idx="644">
                  <c:v>2447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298607"/>
        <c:axId val="692839791"/>
      </c:lineChart>
      <c:catAx>
        <c:axId val="210298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r>
              <a:t>População por Estado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45919049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9D-49E1-9F9D-CC247BDACF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Sheet1!$C$2:$C$2</c:f>
              <c:numCache>
                <c:formatCode>General</c:formatCode>
                <c:ptCount val="1"/>
                <c:pt idx="0">
                  <c:v>46289333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9D-49E1-9F9D-CC247BDACFF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Sheet1!$A$2:$A$2</c:f>
              <c:strCache>
                <c:ptCount val="1"/>
                <c:pt idx="0">
                  <c:v>SP</c:v>
                </c:pt>
              </c:strCache>
            </c:strRef>
          </c:cat>
          <c:val>
            <c:numRef>
              <c:f>Sheet1!$D$2:$D$2</c:f>
              <c:numCache>
                <c:formatCode>General</c:formatCode>
                <c:ptCount val="1"/>
                <c:pt idx="0">
                  <c:v>46649132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E9D-49E1-9F9D-CC247BDAC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0298607"/>
        <c:axId val="692839791"/>
      </c:barChart>
      <c:catAx>
        <c:axId val="2102986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2839791"/>
        <c:crosses val="autoZero"/>
        <c:auto val="1"/>
        <c:lblAlgn val="ctr"/>
        <c:lblOffset val="100"/>
        <c:noMultiLvlLbl val="0"/>
      </c:catAx>
      <c:valAx>
        <c:axId val="69283979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29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u="none"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397B1CF-DD69-4496-8111-86597F5CD436}" type="datetime1">
              <a:rPr lang="pt-BR" smtClean="0"/>
              <a:t>09/10/2022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DD5AE-98E8-45B0-9753-85D0F581F087}" type="datetime1">
              <a:rPr lang="pt-BR" smtClean="0"/>
              <a:pPr/>
              <a:t>09/10/2022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326596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3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4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1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 title="Decorativos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Retângulo 2" title="Decorativos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2" name="Espaço Reservado para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3" name="Espaço Reservado para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4" name="Espaço Reservado para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5" name="Espaço Reservado para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6" name="Espaço Reservado para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editar o Principal </a:t>
            </a:r>
            <a:br>
              <a:rPr lang="pt-BR" noProof="0" dirty="0"/>
            </a:br>
            <a:r>
              <a:rPr lang="pt-BR" noProof="0" dirty="0"/>
              <a:t>estilos de texto</a:t>
            </a:r>
          </a:p>
        </p:txBody>
      </p:sp>
      <p:sp>
        <p:nvSpPr>
          <p:cNvPr id="37" name="Espaço Reservado para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38" name="Espaço Reservado para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39" name="Espaço Reservado para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40" name="Espaço Reservado para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4</a:t>
            </a:r>
          </a:p>
        </p:txBody>
      </p:sp>
      <p:sp>
        <p:nvSpPr>
          <p:cNvPr id="41" name="Espaço Reservado para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pt-BR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9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3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pt-BR" noProof="0" dirty="0"/>
              <a:t>Clique para adicionar um título aqui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2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o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3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1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2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12" name="Título 1" title="Decorativos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pt-BR" noProof="0" dirty="0"/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pt-BR" noProof="0" dirty="0"/>
              <a:t>Clique para adicionar um título aqui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6" name="Espaço Reservado para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9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4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 title="Decorativos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um título</a:t>
            </a: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pt-BR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</a:t>
            </a:r>
            <a:br>
              <a:rPr lang="pt-BR" noProof="0" dirty="0"/>
            </a:br>
            <a:r>
              <a:rPr lang="pt-BR" noProof="0" dirty="0"/>
              <a:t>Adicionar título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Clique para adicionar um título aqui</a:t>
            </a:r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Retângulo 7" title="Decorativos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0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1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9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0_Custo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3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4_Cust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5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6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Retângulo 4" title="Decorativos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NOSSOS AGRADECIMENTOS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WWW.WEBSITENAME.COM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7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8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s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pt-BR" noProof="0" dirty="0"/>
            </a:p>
          </p:txBody>
        </p:sp>
        <p:sp>
          <p:nvSpPr>
            <p:cNvPr id="6" name="ESPAÇO RESERVADO PARA IMAGEM" title="Decorativos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pt-BR" noProof="0" dirty="0"/>
            </a:p>
          </p:txBody>
        </p:sp>
      </p:grp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39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40_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 title="Decorativos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Cabeçalho da Seção</a:t>
            </a:r>
          </a:p>
        </p:txBody>
      </p:sp>
      <p:sp>
        <p:nvSpPr>
          <p:cNvPr id="18" name="Espaço Reservado para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Espaço Reservado para Imagem 5" title="Decorativos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1" name="Espaço Reservado para Imagem 5" title="Decorativos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2" name="Espaço Reservado para Imagem 5" title="Decorativos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3" name="Espaço Reservado para Imagem 5" title="Decorativos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5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6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20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24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8" name="Espaço Reservado para Imagem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9" name="Espaço Reservado para Imagem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0" name="Espaço Reservado para Imagem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o título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4" name="Espaço Reservado para Imagem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5" name="Espaço Reservado para Imagem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Espaço Reservado para Imagem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7" name="Espaço Reservado para Imagem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 title="Decorativos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pt-BR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pt-BR" noProof="0" dirty="0"/>
              <a:t>Clique aqui para adicionar um título de slide</a:t>
            </a:r>
          </a:p>
        </p:txBody>
      </p:sp>
      <p:sp>
        <p:nvSpPr>
          <p:cNvPr id="17" name="Espaço Reservado para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Espaço Reservado para Imagem 5" title="Decorativos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Imagem 5" title="Decorativos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5" title="Decorativos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Imagem 5" title="Decorativos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7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 title="Decorativos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7" name="Espaço Reservado para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9" name="Espaço Reservado para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21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28_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 title="Decorativos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Retângulo 20" title="Decorativos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8" name="Retângulo 27" title="Decorativos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0" name="Espaço Reservado para Imagem 4" title="Decorativos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Imagem 4" title="Decorativos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3" name="Espaço Reservado para Imagem 4" title="Decorativos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6" name="Retângulo 25" title="Decorativos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Espaço Reservado para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3" name="Espaço Reservado para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ADICIONAR NOME AQUI</a:t>
            </a:r>
          </a:p>
        </p:txBody>
      </p:sp>
      <p:sp>
        <p:nvSpPr>
          <p:cNvPr id="31" name="Espaço Reservado para Imagem 4" title="Decorativos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7" name="Forma 62" title="Decorativos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3" name="Espaço Reservado para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Gráfico 2" title="Decorativos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4" name="Espaço Reservado para Imagem 3" title="Decorativos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do título com imagem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pt-BR" noProof="0" dirty="0"/>
              <a:t>CLIQUE PARA EDITAR O ESTILO DO TÍTULO MESTRE</a:t>
            </a:r>
          </a:p>
        </p:txBody>
      </p:sp>
      <p:sp>
        <p:nvSpPr>
          <p:cNvPr id="11" name="Espaço Reservado para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4" name="Espaço reservado para a tabela 3" title="Decorativos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6" title="Decorativos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6" title="Decorativos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6" title="Decorativos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Clique para adicionar </a:t>
            </a:r>
            <a:br>
              <a:rPr lang="pt-BR" noProof="0" dirty="0"/>
            </a:br>
            <a:r>
              <a:rPr lang="pt-BR" noProof="0" dirty="0"/>
              <a:t>Título do slide aqui</a:t>
            </a:r>
          </a:p>
        </p:txBody>
      </p:sp>
      <p:sp>
        <p:nvSpPr>
          <p:cNvPr id="10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4" title="Decorativos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Imagem 4" title="Decorativos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6" name="Espaço Reservado para Imagem 4" title="Decorativos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7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Espaço Reservado para Imagem 4" title="Decorativos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Retângulo 1" title="Decorativos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 title="Decorativos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 title="Decorativos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 title="Decorativos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o título com image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5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  <p:sp>
        <p:nvSpPr>
          <p:cNvPr id="7" name="Retângulo 6" title="Decorativos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Slide com Imag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4" title="Decorativos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 dirty="0"/>
              <a:t>CLIQUE PARA ADICIONAR TÍTULO</a:t>
            </a:r>
          </a:p>
        </p:txBody>
      </p:sp>
      <p:sp>
        <p:nvSpPr>
          <p:cNvPr id="9" name="Espaço Reservado para Texto 12" title="Decorativos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0" dirty="0"/>
              <a:t>INSIRA O SUBTÍTULO AQUI</a:t>
            </a:r>
          </a:p>
        </p:txBody>
      </p:sp>
      <p:sp>
        <p:nvSpPr>
          <p:cNvPr id="6" name="Forma 62" title="Decorativos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pt-BR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chart" Target="../charts/char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pessoa usando um telefone celular&#10;&#10;Descrição gerada automaticamente com confiança mé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0" y="5037721"/>
            <a:ext cx="11566687" cy="891250"/>
          </a:xfrm>
          <a:prstGeom prst="rect">
            <a:avLst/>
          </a:prstGeom>
        </p:spPr>
        <p:txBody>
          <a:bodyPr rtlCol="0" anchor="t">
            <a:normAutofit fontScale="90000"/>
          </a:bodyPr>
          <a:lstStyle/>
          <a:p>
            <a:r>
              <a:rPr lang="pt-B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Estimativa populacional por Município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t-BR" dirty="0"/>
              <a:t>PPT preenchido automaticamente por um código Python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12864" y="68816"/>
            <a:ext cx="12179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População Estimada dos municípios de SP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678215"/>
              </p:ext>
            </p:extLst>
          </p:nvPr>
        </p:nvGraphicFramePr>
        <p:xfrm>
          <a:off x="0" y="530480"/>
          <a:ext cx="12192000" cy="6327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223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AE14E09-A309-AA8D-FD6B-E7C9113E511B}"/>
              </a:ext>
            </a:extLst>
          </p:cNvPr>
          <p:cNvSpPr txBox="1"/>
          <p:nvPr/>
        </p:nvSpPr>
        <p:spPr>
          <a:xfrm>
            <a:off x="0" y="7741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População Estimada do estado de SP</a:t>
            </a:r>
          </a:p>
        </p:txBody>
      </p:sp>
      <p:graphicFrame>
        <p:nvGraphicFramePr>
          <p:cNvPr id="2" name="Espaço Reservado para Conteúdo 7">
            <a:extLst>
              <a:ext uri="{FF2B5EF4-FFF2-40B4-BE49-F238E27FC236}">
                <a16:creationId xmlns:a16="http://schemas.microsoft.com/office/drawing/2014/main" id="{36F493E0-1871-0BF7-8E46-B045499D62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2836002"/>
              </p:ext>
            </p:extLst>
          </p:nvPr>
        </p:nvGraphicFramePr>
        <p:xfrm>
          <a:off x="130629" y="539080"/>
          <a:ext cx="12061371" cy="631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475011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149_TF44868783.potx" id="{09F954C4-47BA-44BF-AFFF-74864C35D46D}" vid="{3906CBBE-285B-49DF-A934-28688BA1B91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sofisticada, clássica e arrojada</Template>
  <TotalTime>89</TotalTime>
  <Words>32</Words>
  <Application>Microsoft Office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Consolas</vt:lpstr>
      <vt:lpstr>Constantia</vt:lpstr>
      <vt:lpstr>Corbel</vt:lpstr>
      <vt:lpstr>Helvetica Light</vt:lpstr>
      <vt:lpstr>Raleway</vt:lpstr>
      <vt:lpstr>Tema do Office</vt:lpstr>
      <vt:lpstr>Estimativa populacional por Município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Estimativa populacional por Município</dc:title>
  <dc:creator>Alexandre Da Costa Tavares Junior</dc:creator>
  <cp:lastModifiedBy>Alexandre Da Costa Tavares Junior</cp:lastModifiedBy>
  <cp:revision>12</cp:revision>
  <dcterms:created xsi:type="dcterms:W3CDTF">2022-10-07T15:28:43Z</dcterms:created>
  <dcterms:modified xsi:type="dcterms:W3CDTF">2022-10-09T03:29:41Z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b4dc02a-daf2-4813-8ff1-8916fbc20890_Enabled">
    <vt:lpwstr>true</vt:lpwstr>
  </property>
  <property fmtid="{D5CDD505-2E9C-101B-9397-08002B2CF9AE}" pid="3" name="MSIP_Label_5b4dc02a-daf2-4813-8ff1-8916fbc20890_SetDate">
    <vt:lpwstr>2022-10-07T21:28:09Z</vt:lpwstr>
  </property>
  <property fmtid="{D5CDD505-2E9C-101B-9397-08002B2CF9AE}" pid="4" name="MSIP_Label_5b4dc02a-daf2-4813-8ff1-8916fbc20890_Method">
    <vt:lpwstr>Privileged</vt:lpwstr>
  </property>
  <property fmtid="{D5CDD505-2E9C-101B-9397-08002B2CF9AE}" pid="5" name="MSIP_Label_5b4dc02a-daf2-4813-8ff1-8916fbc20890_Name">
    <vt:lpwstr>Documentos Pessoais</vt:lpwstr>
  </property>
  <property fmtid="{D5CDD505-2E9C-101B-9397-08002B2CF9AE}" pid="6" name="MSIP_Label_5b4dc02a-daf2-4813-8ff1-8916fbc20890_SiteId">
    <vt:lpwstr>0c0bcda4-1b8e-46ab-b56c-4ae3741f4340</vt:lpwstr>
  </property>
  <property fmtid="{D5CDD505-2E9C-101B-9397-08002B2CF9AE}" pid="7" name="MSIP_Label_5b4dc02a-daf2-4813-8ff1-8916fbc20890_ActionId">
    <vt:lpwstr>0e192205-ccf2-462a-90f7-966d09b85fa3</vt:lpwstr>
  </property>
  <property fmtid="{D5CDD505-2E9C-101B-9397-08002B2CF9AE}" pid="8" name="MSIP_Label_5b4dc02a-daf2-4813-8ff1-8916fbc20890_ContentBits">
    <vt:lpwstr>0</vt:lpwstr>
  </property>
</Properties>
</file>

<file path=docProps/thumbnail.jpeg>
</file>